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84" r:id="rId3"/>
    <p:sldId id="277" r:id="rId4"/>
    <p:sldId id="278" r:id="rId5"/>
    <p:sldId id="279" r:id="rId6"/>
    <p:sldId id="280" r:id="rId7"/>
    <p:sldId id="281" r:id="rId8"/>
    <p:sldId id="282" r:id="rId9"/>
    <p:sldId id="283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362" autoAdjust="0"/>
  </p:normalViewPr>
  <p:slideViewPr>
    <p:cSldViewPr>
      <p:cViewPr varScale="1">
        <p:scale>
          <a:sx n="81" d="100"/>
          <a:sy n="81" d="100"/>
        </p:scale>
        <p:origin x="-149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E3605-CE02-4FC9-8ECE-D85F3C3C95F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5335D-CF6D-4EE1-823E-BEE3BCF8F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269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ser\Desktop\&#1050;&#1080;&#1085;&#1086;&#1091;&#1088;&#1086;&#1082;%20&#1050;&#1086;&#1085;&#1082;&#1091;&#1088;&#1089;\&#1055;&#1077;&#1089;&#1085;&#1080;%20&#1054;&#1088;&#1083;&#1103;&#1090;&#1089;&#1082;&#1086;&#1075;&#1086;%20&#1050;&#1088;&#1091;&#1075;&#1072;%20-%20&#1044;&#1086;&#1084;%20(&#1052;&#1080;&#1084;&#1086;%20&#1090;&#1077;&#1082;&#1083;&#1072;%20&#1088;&#1077;&#1082;&#1072;.).mp3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1556792"/>
            <a:ext cx="5232392" cy="251515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/>
              <a:t>Методическая разработка  </a:t>
            </a:r>
            <a:br>
              <a:rPr lang="ru-RU" sz="2800" b="1" dirty="0" smtClean="0"/>
            </a:br>
            <a:r>
              <a:rPr lang="ru-RU" sz="2800" b="1" dirty="0" smtClean="0"/>
              <a:t>«Моя сплочённая семья» к фильму «Дом»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000504"/>
            <a:ext cx="4138812" cy="1588736"/>
          </a:xfrm>
        </p:spPr>
        <p:txBody>
          <a:bodyPr>
            <a:noAutofit/>
          </a:bodyPr>
          <a:lstStyle/>
          <a:p>
            <a:endParaRPr lang="ru-RU" sz="2800" b="1" dirty="0" smtClean="0"/>
          </a:p>
          <a:p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dmin\Desktop\НАСТАВНИК\Fq2JHJroUO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375708"/>
            <a:ext cx="191300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714876" y="4071942"/>
            <a:ext cx="42148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Автор: Тимошина Наталья Сергеевна, учитель географии МОУ СОШ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им.А.В.Каляпина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с.Пригородное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школа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с.Гулёновка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err="1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Сердобского</a:t>
            </a:r>
            <a:r>
              <a:rPr lang="ru-RU" sz="1400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 района, Пензенской области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285720" y="222250"/>
          <a:ext cx="8643998" cy="6207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319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социальной практики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коллективнотворческой деятельности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7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ситуации получения социального опыта в ходе социальной практики.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стадия – предварительная работа коллектива Просмотр короткометражного фильма «Дом», режиссер Е.В. Дубровская Обсуждение фильма: ключевое понятие «Коллективизм»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Итог обсуждения – мотивация на важное дело, которое поможет сплочению в семье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71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стадия – коллективное планирование Предложенные формы КТД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Совместное творчество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Семейное хобби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• Традиции семьи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 Путешествия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Семейные игры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Проекты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 Выставка фотографий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07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Реализация социальной практики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стадия – коллективная подготовка КТД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При планировании дети и родители решили, в преддверии праздника День Защитника Отечества можно сделать выставку в СДК «Защитники Отечества. Семейный альбом».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стадия – проведение КТД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 деятельности ребят и членов их семей увидят все жители села, которые придут на концерт 23 февраля.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2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 результативности практики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стадия – коллективное проведение итогов КТД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Каждой семье была предложена анкета с вопросами: удалось семье в результате совместной деятельности стать дружнее, сплоченнее? Что помогало, а что препятствовало?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стадия –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стадия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ближайшего последействия. Какие еще совместные дела родителей и детей можно организовать? Какую пользу они могут принести школе, селу?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Ассоциации к слову «Дом»</a:t>
            </a:r>
            <a:endParaRPr lang="ru-RU" dirty="0"/>
          </a:p>
        </p:txBody>
      </p:sp>
      <p:pic>
        <p:nvPicPr>
          <p:cNvPr id="6" name="Picture 2" descr="C:\Users\Admin\Desktop\НАСТАВНИК\Fq2JHJroUO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191300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214810" y="3071810"/>
            <a:ext cx="12858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500694" y="3143248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4714876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3714744" y="3000372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4071934" y="4071942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357818" y="4000504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3857620" y="2285992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214942" y="2285992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3143240" y="3571876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4393405" y="4607727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715008" y="3643314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s://avatars.mds.yandex.net/i?id=2dc384982b51d83193ee0b591a49ce88daa5e935-10139465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2428892" cy="2262183"/>
          </a:xfrm>
          <a:prstGeom prst="rect">
            <a:avLst/>
          </a:prstGeom>
          <a:noFill/>
        </p:spPr>
      </p:pic>
      <p:pic>
        <p:nvPicPr>
          <p:cNvPr id="6148" name="Picture 4" descr="https://avatars.mds.yandex.net/i?id=2a0000017a03775bd3d4b24f27b9ace378ca-4569909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786322"/>
            <a:ext cx="3143240" cy="1857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233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645152" y="2428868"/>
            <a:ext cx="3822192" cy="3697612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Мимо текла, текла река,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Плыли куда-то облака,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Шел человек, была дорога нелегка,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человек мечтал о том,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Что он построит где-то дом,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поселится счастье с ним,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доме одном.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Если, бывало, уставал,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Но неизменно напевал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Песню любимую свою,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Ту, что пою, ту, что пою.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Дом, как известно всем давно,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Это ни стены ни окно.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Даже и стулья за столом,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Это не дом, это не дом.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Дом – это там, куда готов,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Ты возвращаться вновь и вновь,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Радостным, добрым, нежным, злым,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Еле живым.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Дом – это там, где вас поймут,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Там, где надеются и ждут,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Где забудешь о плохом -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Это твой дом.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Admin\Desktop\НАСТАВНИК\Fq2JHJroUO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4786322"/>
            <a:ext cx="191300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Песни Орлятского Круга - Дом (Мимо текла река.).mp3">
            <a:hlinkClick r:id="" action="ppaction://media"/>
          </p:cNvPr>
          <p:cNvPicPr>
            <a:picLocks noGrp="1" noRot="1" noChangeAspect="1"/>
          </p:cNvPicPr>
          <p:nvPr>
            <p:ph sz="quarter" idx="13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72396" y="5715016"/>
            <a:ext cx="244475" cy="244475"/>
          </a:xfrm>
          <a:prstGeom prst="rect">
            <a:avLst/>
          </a:prstGeom>
        </p:spPr>
      </p:pic>
      <p:pic>
        <p:nvPicPr>
          <p:cNvPr id="9" name="Рисунок 8" descr="C:\Users\User\Downloads\616ec2135a6e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143116"/>
            <a:ext cx="3071834" cy="224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Ваши впечатления о фильме</a:t>
            </a:r>
            <a:endParaRPr lang="ru-RU" dirty="0"/>
          </a:p>
        </p:txBody>
      </p:sp>
      <p:pic>
        <p:nvPicPr>
          <p:cNvPr id="37890" name="Picture 2" descr="https://avatars.mds.yandex.net/i?id=b7fc8536378fdfd35be89a188047c035bee83cc7-1052246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3071834" cy="1785950"/>
          </a:xfrm>
          <a:prstGeom prst="rect">
            <a:avLst/>
          </a:prstGeom>
          <a:noFill/>
        </p:spPr>
      </p:pic>
      <p:pic>
        <p:nvPicPr>
          <p:cNvPr id="37892" name="Picture 4" descr="Дом&quot; с сурдопереводом. Узнай, что такое КОЛЛЕКТИВИЗМ. Проект &quot;О будущем&quot; - You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928802"/>
            <a:ext cx="3143272" cy="1785933"/>
          </a:xfrm>
          <a:prstGeom prst="rect">
            <a:avLst/>
          </a:prstGeom>
          <a:noFill/>
        </p:spPr>
      </p:pic>
      <p:pic>
        <p:nvPicPr>
          <p:cNvPr id="4100" name="Picture 4" descr="https://avatars.mds.yandex.net/i?id=19fd0489b3d1ffd1fbd0733468f6ef7d625481ec-12544737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929066"/>
            <a:ext cx="3500462" cy="2357430"/>
          </a:xfrm>
          <a:prstGeom prst="rect">
            <a:avLst/>
          </a:prstGeom>
          <a:noFill/>
        </p:spPr>
      </p:pic>
      <p:pic>
        <p:nvPicPr>
          <p:cNvPr id="6" name="Picture 2" descr="C:\Users\Admin\Desktop\НАСТАВНИК\Fq2JHJroUO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4786322"/>
            <a:ext cx="191300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Сплоченность и коллективизм в </a:t>
            </a:r>
            <a:r>
              <a:rPr lang="ru-RU" smtClean="0"/>
              <a:t>ваших семьях</a:t>
            </a:r>
            <a:endParaRPr lang="ru-RU"/>
          </a:p>
        </p:txBody>
      </p:sp>
      <p:pic>
        <p:nvPicPr>
          <p:cNvPr id="4" name="Рисунок 3" descr="C:\Users\User\Downloads\20250208_1021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428728" y="2285992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wnloads\20250208_1022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143504" y="2285992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wnloads\20250208_1022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428992" y="4429132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dmin\Desktop\НАСТАВНИК\Fq2JHJroUO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4786322"/>
            <a:ext cx="191300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Социальная практика</a:t>
            </a:r>
            <a:br>
              <a:rPr lang="ru-RU" dirty="0" smtClean="0"/>
            </a:br>
            <a:r>
              <a:rPr lang="ru-RU" dirty="0" smtClean="0"/>
              <a:t>КТД</a:t>
            </a:r>
            <a:endParaRPr lang="ru-RU" dirty="0"/>
          </a:p>
        </p:txBody>
      </p:sp>
      <p:pic>
        <p:nvPicPr>
          <p:cNvPr id="2050" name="Picture 2" descr="C:\Users\User\Desktop\Киноурок Конкурс\Корзина идей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85992"/>
            <a:ext cx="5643602" cy="4143404"/>
          </a:xfrm>
          <a:prstGeom prst="rect">
            <a:avLst/>
          </a:prstGeom>
          <a:noFill/>
        </p:spPr>
      </p:pic>
      <p:pic>
        <p:nvPicPr>
          <p:cNvPr id="4" name="Picture 2" descr="C:\Users\Admin\Desktop\НАСТАВНИК\Fq2JHJroUO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5500702"/>
            <a:ext cx="1214446" cy="115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ownloads\20250208_120918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429520" y="5143512"/>
            <a:ext cx="1360170" cy="112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Фото с проведенного </a:t>
            </a:r>
            <a:r>
              <a:rPr lang="ru-RU" dirty="0" err="1" smtClean="0"/>
              <a:t>киноурока</a:t>
            </a:r>
            <a:endParaRPr lang="ru-RU" dirty="0"/>
          </a:p>
        </p:txBody>
      </p:sp>
      <p:pic>
        <p:nvPicPr>
          <p:cNvPr id="3" name="Рисунок 2" descr="C:\Users\User\Downloads\20250208_111322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14282" y="1714488"/>
            <a:ext cx="2571768" cy="18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ownloads\20250208_1109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357554" y="1785926"/>
            <a:ext cx="2643206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IMG_18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857364"/>
            <a:ext cx="2428892" cy="172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IMG_18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857628"/>
            <a:ext cx="2428892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IMG_18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714752"/>
            <a:ext cx="2571768" cy="204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IMG_181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3714752"/>
            <a:ext cx="2491740" cy="211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Admin\Desktop\НАСТАВНИК\Fq2JHJroUO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0562" y="5929330"/>
            <a:ext cx="1000132" cy="8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практика</a:t>
            </a:r>
            <a:endParaRPr lang="ru-RU" dirty="0"/>
          </a:p>
        </p:txBody>
      </p:sp>
      <p:pic>
        <p:nvPicPr>
          <p:cNvPr id="3" name="Picture 2" descr="C:\Users\Admin\Desktop\НАСТАВНИК\Fq2JHJroUO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4786322"/>
            <a:ext cx="191300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ownloads\IMG_18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14818"/>
            <a:ext cx="2419350" cy="176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wnloads\20250215_1023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572000" y="1571612"/>
            <a:ext cx="3857652" cy="244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Pictures\IMG_20240221_1405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571612"/>
            <a:ext cx="4000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wnloads\20250217_08385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286115" y="4214818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2293</TotalTime>
  <Words>257</Words>
  <Application>Microsoft Office PowerPoint</Application>
  <PresentationFormat>Экран (4:3)</PresentationFormat>
  <Paragraphs>39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    Методическая разработка   «Моя сплочённая семья» к фильму «Дом» </vt:lpstr>
      <vt:lpstr>Слайд 2</vt:lpstr>
      <vt:lpstr>Ассоциации к слову «Дом»</vt:lpstr>
      <vt:lpstr>Дом</vt:lpstr>
      <vt:lpstr>Ваши впечатления о фильме</vt:lpstr>
      <vt:lpstr>Сплоченность и коллективизм в ваших семьях</vt:lpstr>
      <vt:lpstr>Социальная практика КТД</vt:lpstr>
      <vt:lpstr>Фото с проведенного киноурока</vt:lpstr>
      <vt:lpstr>Социальная практика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Киноуроки в школах  России и мира</dc:title>
  <dc:creator>Admin</dc:creator>
  <cp:lastModifiedBy>User</cp:lastModifiedBy>
  <cp:revision>59</cp:revision>
  <cp:lastPrinted>2024-04-21T06:41:54Z</cp:lastPrinted>
  <dcterms:created xsi:type="dcterms:W3CDTF">2023-12-03T11:52:39Z</dcterms:created>
  <dcterms:modified xsi:type="dcterms:W3CDTF">2025-02-17T07:40:15Z</dcterms:modified>
</cp:coreProperties>
</file>