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59" r:id="rId4"/>
    <p:sldId id="25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7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7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1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1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9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6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5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6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C190-9EB7-44CB-862B-1EA4F4F1EAEB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CD3B-1A81-473D-AF5D-905D665A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away?to=https%3A%2F%2Fwww.hab.kp.ru%2Fdaily%2F27452.5%2F4706005%2F" TargetMode="External"/><Relationship Id="rId7" Type="http://schemas.openxmlformats.org/officeDocument/2006/relationships/hyperlink" Target="https://dzen.ru/away?to=https%3A%2F%2Fkontingent.press%2Fpost%2Fgeroi-z-timofej-matvee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zen.ru/away?to=https%3A%2F%2Fnews.ru%2Fregions%2Frossiya-razrabatyvaet-tank-robot-dlya-svo%2F" TargetMode="External"/><Relationship Id="rId5" Type="http://schemas.openxmlformats.org/officeDocument/2006/relationships/hyperlink" Target="https://dzen.ru/away?to=https%3A%2F%2Fparkpatriot.ru%2Fhero-z%2Fmatveev-timofey-aleksandrovich%2F" TargetMode="External"/><Relationship Id="rId4" Type="http://schemas.openxmlformats.org/officeDocument/2006/relationships/hyperlink" Target="https://dzen.ru/away?to=https%3A%2F%2Feaomedia.ru%2Fnews%2F1432820%2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2778" y="2461336"/>
            <a:ext cx="1039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В жизни всегда есть место подвигу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6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6437" y="878300"/>
            <a:ext cx="74094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Подвиг</a:t>
            </a:r>
            <a:r>
              <a:rPr lang="ru-RU" sz="28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— это выдающееся действие, характеризующееся смелостью, самоотверженностью и благородством. Подвиги могут совершаться как в условиях войны, так и в мирной жизни. Это может быть защита Родины, помощь другим людям, проявление мужества в сложных ситуациях. Подвиги вдохновляют и служат примером для будущих поколений.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74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2698" y="222994"/>
            <a:ext cx="6941127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Неспокойно было на Руси. В её северные пределы то и дело вторгались немецкие и шведские рыцари, грабили города, уводили пленных. Поклялся юный князь защищать родную землю. В один из летних дней показались вражеские корабли на Неве. До самой ночи шёл бой. Не выдержали шведы, отвели свои корабли от берега и бежали. За храбрость и отвагу в битве на Неве прозвал народ князя Александра – Невским. Так и мы зовём великого полководца.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Прошло немного времени. Немецкие рыцари – крестоносцы двинулись на Русь, подчиняя себе города, крепости, опустошая земли. Войско крестоносцев выглядело устрашающе: на воинах шлемы с рогами, в белых с чёрными крестами плащах, с длинными копьями. На лошадях железные намордники.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Битва на льду Чудского озера в историю вошла под названием «Ледового побоища». Вот так эта битва описывается в книгах: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 Была ж тогда суббота. Когда взошло солнце, сошлись оба войска И была злая сеча, и раздался такой треск от ломающихся копий и звон от мечей, будто замёрзшее озеро двинулось, и не было видно льда, ибо покрылся он кровью…И возвратился князь Александр с победою славною…» За всю свою жизнь не проиграл он ни одной битвы. Святой воин!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Орден Александра Невского. Это одна из высших наград России. Во время Великой Отечественной войны этим орденом награждались командиры, проявившие отвагу.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1788" y="582493"/>
            <a:ext cx="6190211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Замечательный русский полководец Александр Васильевич Суворов, честь и слава России. 15 лет было ему, когда он поступил на военную службу, научился жить в разных условиях. А когда он стал офицером, то всегда берёг солдата, придумал « Науку побеждать». Суворов любил повторять: «Воюют не числом, а умением» Взятие крепости Измаил вошло в историю русского воинства. Солдаты лезли по лестницам, цеплялись штыками, подсаживали друг друга, падали, вставали и снова лезли на стены. И Измаил пал, а Россия славила своего героя – победителя.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Переход через Альпы. Предстояло немыслимое: осенью перейти высочайшие вершины Альп, покрытые льдом и снегом и одновременно сражаться с французами. «Мы, русские, мы всё одолеем», - говорил Суворов, выводя армию из окружения. То под проливным дождём, то в метель ехал полководец, одетый в ветхий плащ и шляпу, не отставая от войска, терпел с ними голод и холод. За этот подвиг Суворову был причислен чин генералиссимуса. Император написал Суворову такие слова: «Один Бог может наградить Вас за то, что Вы сделали! Нет наград, достойных вашей храбрости!» Орден Суворова для награждения командного состава за выдающиеся заслуги в руководстве боевыми операциями и за успехи в этих операциях в боях за Родину.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0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386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5273" y="181958"/>
            <a:ext cx="502365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Подвиг жителя пензенской области Андрея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Митрофановича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Кижеватова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заключается в том, что с первых дней войны, 22 июня 1941 года, он возглавил оборону 9-й пограничной заставы и организовал оборону одного из участков Брестской крепости. 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Подчиненные начальника заставы отбили 22 июня шесть вражеских атак, дважды сами переходили в контратаку. В ночь на 23 июня Андрей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Кижеватов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перевёл своих бойцов в подвальное помещение казарм 333-го стрелкового полка. С этого момента он вместе с командирами полка Потаповым и Саниным возглавил оборону казарм и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Тереспольских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ворот Брестской крепости.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 июня, когда боеприпасов почти не осталось, на партийном собрании было принято решение предпринять последнюю попытку прорыва. Возглавил группу старший лейтенант Потапов, а 17 бойцов во главе с тяжелораненым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Кижеватовым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остались для прикрытия в крепости. В этом бою Андрей Митрофанович погиб. Прорыв также окончился неудачей — большинство его участников погибли или были захвачены в плен.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мая 1965 года Андрею Митрофановичу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Кижеватову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было присвоено звание Героя Советского Союза (посмертно).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1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2189" y="171409"/>
            <a:ext cx="6096000" cy="6515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Механик-водитель Тимофей Матвеев — один из самых молодых Героев России, получивших это звание в ходе СВО. Он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родился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21 мая 2002 года в селе Столбовое Еврейской автономной области (ЕАО) в многодетной семье. В 2021 году Матвеев окончил Биробиджанский политехнический колледж и был призван в Вооружённые силы России для прохождения воинской службы по призыву, после чего подписал контракт.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СВО Матвеев встретил в должности водителя-механика в составе 76-ой штурмовой бригады десантников. Он достаточно быстро проявил себя. Во время одного из боёв, маневрируя на танке, он сумел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увернуться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 противотанковой ракеты. Его экипаж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уничтожил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два танка и одну боевую машину пехоты (БМП). Во время другого боя благодаря его умелым маневрам танковый экипаж смог прицельно стрелять по противнику, несмотря на то что башню заклинило от четырёх попаданий.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Однажды его танк попал в засаду. Механик-водитель среагировал быстро и успел вывести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машину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из-под огня артиллерии. В другой раз Матвеев решился на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таран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БМП противника, спасая экипаж от обстрела. 19 декабря 2022 года гвардии ефрейтору Тимофею Матвееву было присвоено звание Героя России.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1.userapi.com/zsi9SSynjYmn17FMUn21d45deMlt_4FbS1vsJQ/o2qih-Mmh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8138" y="437587"/>
            <a:ext cx="5613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Фильм «Счастливые люди» системы воспитания «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Киноуроки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в школах России и мира» Международного культурно-гуманитарного проекта «О будущем» раскрывает понятие подвиг. Режиссёр Елена Дубровская.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5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586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romancher1980@list.ru</dc:creator>
  <cp:lastModifiedBy>romancher1980@list.ru</cp:lastModifiedBy>
  <cp:revision>6</cp:revision>
  <dcterms:created xsi:type="dcterms:W3CDTF">2025-02-16T13:43:57Z</dcterms:created>
  <dcterms:modified xsi:type="dcterms:W3CDTF">2025-02-16T14:33:04Z</dcterms:modified>
</cp:coreProperties>
</file>