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733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16632"/>
            <a:ext cx="8568952" cy="2106960"/>
          </a:xfrm>
        </p:spPr>
        <p:txBody>
          <a:bodyPr/>
          <a:lstStyle/>
          <a:p>
            <a:r>
              <a:rPr lang="ru-RU" sz="6600" dirty="0" smtClean="0"/>
              <a:t>Здесь память полыхает о войне…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3523" y="2175654"/>
            <a:ext cx="5112568" cy="3600400"/>
          </a:xfrm>
        </p:spPr>
        <p:txBody>
          <a:bodyPr>
            <a:noAutofit/>
          </a:bodyPr>
          <a:lstStyle/>
          <a:p>
            <a:r>
              <a:rPr lang="ru-RU" sz="3600" dirty="0"/>
              <a:t>Тема: отвага</a:t>
            </a:r>
            <a:br>
              <a:rPr lang="ru-RU" sz="3600" dirty="0"/>
            </a:br>
            <a:r>
              <a:rPr lang="ru-RU" sz="3600" dirty="0" smtClean="0"/>
              <a:t>Фильм</a:t>
            </a:r>
            <a:r>
              <a:rPr lang="ru-RU" sz="3600" dirty="0"/>
              <a:t>: «Навсегда»</a:t>
            </a:r>
            <a:br>
              <a:rPr lang="ru-RU" sz="3600" dirty="0"/>
            </a:br>
            <a:r>
              <a:rPr lang="ru-RU" sz="3600" dirty="0"/>
              <a:t>Номинация: «Люблю тебя, мой </a:t>
            </a:r>
            <a:r>
              <a:rPr lang="ru-RU" sz="3600" dirty="0" err="1"/>
              <a:t>Сурский</a:t>
            </a:r>
            <a:r>
              <a:rPr lang="ru-RU" sz="3600" dirty="0"/>
              <a:t> край»</a:t>
            </a:r>
            <a:br>
              <a:rPr lang="ru-RU" sz="3600" dirty="0"/>
            </a:b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1026" name="Picture 2" descr="D:\7 класс\киноуроки\навсегда конкурс\VAmfZuWSe8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091" y="2204863"/>
            <a:ext cx="3637041" cy="27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5936" y="5301208"/>
            <a:ext cx="8626543" cy="1364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2400" dirty="0">
                <a:solidFill>
                  <a:srgbClr val="212529"/>
                </a:solidFill>
                <a:latin typeface="+mj-lt"/>
                <a:ea typeface="Times New Roman"/>
                <a:cs typeface="Times New Roman"/>
              </a:rPr>
              <a:t>Областной конкурс методических разработок</a:t>
            </a:r>
            <a:endParaRPr lang="ru-RU" dirty="0">
              <a:latin typeface="+mj-lt"/>
              <a:ea typeface="Calibri"/>
              <a:cs typeface="Times New Roman"/>
            </a:endParaRPr>
          </a:p>
          <a:p>
            <a:pPr algn="ctr">
              <a:spcAft>
                <a:spcPts val="1000"/>
              </a:spcAft>
            </a:pPr>
            <a:r>
              <a:rPr lang="ru-RU" sz="2400" dirty="0">
                <a:solidFill>
                  <a:srgbClr val="212529"/>
                </a:solidFill>
                <a:latin typeface="+mj-lt"/>
                <a:ea typeface="Times New Roman"/>
                <a:cs typeface="Times New Roman"/>
              </a:rPr>
              <a:t>«Воспитание в кадре</a:t>
            </a:r>
            <a:r>
              <a:rPr lang="ru-RU" sz="2400" dirty="0" smtClean="0">
                <a:solidFill>
                  <a:srgbClr val="212529"/>
                </a:solidFill>
                <a:latin typeface="+mj-lt"/>
                <a:ea typeface="Times New Roman"/>
                <a:cs typeface="Times New Roman"/>
              </a:rPr>
              <a:t>»</a:t>
            </a:r>
          </a:p>
          <a:p>
            <a:pPr algn="ctr">
              <a:spcAft>
                <a:spcPts val="1000"/>
              </a:spcAft>
            </a:pPr>
            <a:r>
              <a:rPr lang="ru-RU" dirty="0" smtClean="0">
                <a:solidFill>
                  <a:srgbClr val="212529"/>
                </a:solidFill>
                <a:latin typeface="+mj-lt"/>
                <a:ea typeface="Calibri"/>
                <a:cs typeface="Times New Roman"/>
              </a:rPr>
              <a:t>Учитель МБОУ СОШ №1 </a:t>
            </a:r>
            <a:r>
              <a:rPr lang="ru-RU" dirty="0" err="1" smtClean="0">
                <a:solidFill>
                  <a:srgbClr val="212529"/>
                </a:solidFill>
                <a:latin typeface="+mj-lt"/>
                <a:ea typeface="Calibri"/>
                <a:cs typeface="Times New Roman"/>
              </a:rPr>
              <a:t>р.п.Чаадаевка</a:t>
            </a:r>
            <a:r>
              <a:rPr lang="ru-RU" dirty="0" smtClean="0">
                <a:solidFill>
                  <a:srgbClr val="212529"/>
                </a:solidFill>
                <a:latin typeface="+mj-lt"/>
                <a:ea typeface="Calibri"/>
                <a:cs typeface="Times New Roman"/>
              </a:rPr>
              <a:t> Малиновская Ольга Николаевна </a:t>
            </a:r>
            <a:endParaRPr lang="ru-RU" dirty="0">
              <a:effectLst/>
              <a:latin typeface="+mj-lt"/>
              <a:ea typeface="Calibri"/>
              <a:cs typeface="Times New Roman"/>
            </a:endParaRPr>
          </a:p>
        </p:txBody>
      </p:sp>
      <p:pic>
        <p:nvPicPr>
          <p:cNvPr id="6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783" y="16835"/>
            <a:ext cx="1264501" cy="84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81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Просмотр фильма «Навсегда»</a:t>
            </a:r>
            <a:endParaRPr lang="ru-RU" dirty="0"/>
          </a:p>
        </p:txBody>
      </p:sp>
      <p:pic>
        <p:nvPicPr>
          <p:cNvPr id="2050" name="Picture 2" descr="D:\7 класс\киноуроки\MVX_eRg0mk5JLMMU6BvuNkbawcUHN2aIvhuf8-Oc1Y51jvGk3L8Tlv7RX9hXoAw7YT25rOp3YSAK1F87cBZnb0z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00808"/>
            <a:ext cx="4909244" cy="490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783" y="16835"/>
            <a:ext cx="1264501" cy="84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7 класс\киноуроки\навсегда конкурс\8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700" y="909022"/>
            <a:ext cx="1220300" cy="92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71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7416824" cy="187220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400" dirty="0"/>
              <a:t>Выступление 1 группы «Исследователи». «Тыл добра и милосердия: история военного эвакуационного госпиталя №4582» (в школьном музее для одноклассников и гостей школы)</a:t>
            </a:r>
          </a:p>
        </p:txBody>
      </p:sp>
      <p:pic>
        <p:nvPicPr>
          <p:cNvPr id="3074" name="Picture 2" descr="D:\7 класс\киноуроки\навсегда конкурс\5 дней экскурс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78" y="2348880"/>
            <a:ext cx="4112618" cy="411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783" y="16835"/>
            <a:ext cx="1264501" cy="84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:\7 класс\киноуроки\навсегда конкурс\8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700" y="909022"/>
            <a:ext cx="1220300" cy="92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492896"/>
            <a:ext cx="3034048" cy="4045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26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1600200"/>
          </a:xfrm>
        </p:spPr>
        <p:txBody>
          <a:bodyPr/>
          <a:lstStyle/>
          <a:p>
            <a:r>
              <a:rPr lang="ru-RU" sz="2400" b="1" dirty="0">
                <a:effectLst/>
              </a:rPr>
              <a:t>Сюда, в прохладу поселковых тех окраин, </a:t>
            </a:r>
            <a:r>
              <a:rPr lang="ru-RU" sz="2400" dirty="0">
                <a:effectLst/>
              </a:rPr>
              <a:t/>
            </a:r>
            <a:br>
              <a:rPr lang="ru-RU" sz="2400" dirty="0">
                <a:effectLst/>
              </a:rPr>
            </a:br>
            <a:r>
              <a:rPr lang="ru-RU" sz="2400" b="1" dirty="0">
                <a:effectLst/>
              </a:rPr>
              <a:t>В мир тяжкой госпитальной </a:t>
            </a:r>
            <a:r>
              <a:rPr lang="ru-RU" sz="2400" b="1" dirty="0" smtClean="0">
                <a:effectLst/>
              </a:rPr>
              <a:t>тишины…</a:t>
            </a:r>
            <a:r>
              <a:rPr lang="ru-RU" sz="2400" dirty="0">
                <a:effectLst/>
              </a:rPr>
              <a:t/>
            </a:r>
            <a:br>
              <a:rPr lang="ru-RU" sz="2400" dirty="0">
                <a:effectLst/>
              </a:rPr>
            </a:br>
            <a:endParaRPr lang="ru-RU" sz="2400" dirty="0"/>
          </a:p>
        </p:txBody>
      </p:sp>
      <p:pic>
        <p:nvPicPr>
          <p:cNvPr id="4100" name="Picture 4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783" y="16835"/>
            <a:ext cx="1264501" cy="84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D:\7 класс\киноуроки\навсегда конкурс\8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700" y="909022"/>
            <a:ext cx="1220300" cy="92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1628800"/>
            <a:ext cx="3170555" cy="2387600"/>
          </a:xfrm>
          <a:prstGeom prst="rect">
            <a:avLst/>
          </a:prstGeom>
          <a:ln/>
        </p:spPr>
      </p:pic>
      <p:pic>
        <p:nvPicPr>
          <p:cNvPr id="9" name="image1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7944" y="1836583"/>
            <a:ext cx="3345815" cy="1996440"/>
          </a:xfrm>
          <a:prstGeom prst="rect">
            <a:avLst/>
          </a:prstGeom>
          <a:ln/>
        </p:spPr>
      </p:pic>
      <p:pic>
        <p:nvPicPr>
          <p:cNvPr id="10" name="image22.jpg"/>
          <p:cNvPicPr/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1763688" y="4209346"/>
            <a:ext cx="5270500" cy="26162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29355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6" y="205934"/>
            <a:ext cx="7219594" cy="116815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b="1" dirty="0">
                <a:effectLst/>
              </a:rPr>
              <a:t>Выступление 2 группы «Юные экскурсоводы». Братские могилы </a:t>
            </a:r>
            <a:endParaRPr lang="ru-RU" sz="2800" dirty="0"/>
          </a:p>
        </p:txBody>
      </p:sp>
      <p:pic>
        <p:nvPicPr>
          <p:cNvPr id="4" name="Picture 4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783" y="16835"/>
            <a:ext cx="1264501" cy="84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7 класс\киноуроки\навсегда конкурс\8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700" y="909022"/>
            <a:ext cx="1220300" cy="92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7 класс\киноуроки\навсегда конкурс\kWA5dEfF9hWqKM_Q-iYtKyY6jaxG6R1K3ltl1jXisHmA6s3k2BL_Lq2Jg-crpKgcRPlzd8PVmL1L-T84I1VWKLM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28206"/>
            <a:ext cx="4227275" cy="318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D:\7 класс\киноуроки\навсегда конкурс\p_aKdJ6kTASlFjkLo53n8XTpp6T7PJHsmgaVCc-rautJRAc7sqPg0Enu70I8-amz0Ollyna8blygczlXXCOMmr-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377" y="3212976"/>
            <a:ext cx="4320907" cy="3252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1906" y="4725144"/>
            <a:ext cx="46369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solidFill>
                  <a:schemeClr val="tx2"/>
                </a:solidFill>
              </a:rPr>
              <a:t>Из-под холмов насыпанной земли...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chemeClr val="tx2"/>
                </a:solidFill>
              </a:rPr>
              <a:t>Их </a:t>
            </a:r>
            <a:r>
              <a:rPr lang="ru-RU" sz="2000" dirty="0">
                <a:solidFill>
                  <a:schemeClr val="tx2"/>
                </a:solidFill>
              </a:rPr>
              <a:t>имена на скромном обелиске.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chemeClr val="tx2"/>
                </a:solidFill>
              </a:rPr>
              <a:t>Здесь </a:t>
            </a:r>
            <a:r>
              <a:rPr lang="ru-RU" sz="2000" dirty="0">
                <a:solidFill>
                  <a:schemeClr val="tx2"/>
                </a:solidFill>
              </a:rPr>
              <a:t>память полыхает о войне,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chemeClr val="tx2"/>
                </a:solidFill>
              </a:rPr>
              <a:t>О </a:t>
            </a:r>
            <a:r>
              <a:rPr lang="ru-RU" sz="2000" dirty="0">
                <a:solidFill>
                  <a:schemeClr val="tx2"/>
                </a:solidFill>
              </a:rPr>
              <a:t>них, героях, бесконечно близких.</a:t>
            </a:r>
          </a:p>
        </p:txBody>
      </p:sp>
    </p:spTree>
    <p:extLst>
      <p:ext uri="{BB962C8B-B14F-4D97-AF65-F5344CB8AC3E}">
        <p14:creationId xmlns:p14="http://schemas.microsoft.com/office/powerpoint/2010/main" val="249243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Акция «Чистый обелиск»</a:t>
            </a:r>
            <a:endParaRPr lang="ru-RU" dirty="0"/>
          </a:p>
        </p:txBody>
      </p:sp>
      <p:pic>
        <p:nvPicPr>
          <p:cNvPr id="4" name="Picture 4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783" y="16835"/>
            <a:ext cx="1264501" cy="84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7 класс\киноуроки\навсегда конкурс\8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700" y="909022"/>
            <a:ext cx="1220300" cy="92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 descr="D:\7 класс\киноуроки\навсегда конкурс\PfF8iUzT3nIy93HBednzU-U22gICKkyKkfPzovAQekNnHSmQqChweMnWz5zqef4uZBGb-IUEicn9penWuMVvwrv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4122305" cy="412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7 класс\киноуроки\навсегда конкурс\pypvq8ZWUS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204864"/>
            <a:ext cx="4466445" cy="446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66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3" y="16835"/>
            <a:ext cx="7749279" cy="2980117"/>
          </a:xfrm>
        </p:spPr>
        <p:txBody>
          <a:bodyPr>
            <a:noAutofit/>
          </a:bodyPr>
          <a:lstStyle/>
          <a:p>
            <a:r>
              <a:rPr lang="ru-RU" sz="2000" b="1" dirty="0"/>
              <a:t>Результаты диагностики. </a:t>
            </a:r>
            <a:endParaRPr lang="ru-RU" sz="2000" dirty="0"/>
          </a:p>
          <a:p>
            <a:r>
              <a:rPr lang="ru-RU" sz="2000" dirty="0"/>
              <a:t>Для более подробного изучения взаимодействий в коллективе класса и выявления потребности ребят в общении и подобных совместных мероприятий использовала модификацию методики </a:t>
            </a:r>
            <a:r>
              <a:rPr lang="ru-RU" sz="2000" dirty="0" err="1"/>
              <a:t>О.П.Елисеева</a:t>
            </a:r>
            <a:r>
              <a:rPr lang="ru-RU" sz="2000" dirty="0"/>
              <a:t> «Диагностика потребности личности в совместной деятельности и </a:t>
            </a:r>
            <a:r>
              <a:rPr lang="ru-RU" sz="2000" dirty="0" smtClean="0"/>
              <a:t>общении. </a:t>
            </a:r>
            <a:endParaRPr lang="ru-RU" sz="2000" dirty="0"/>
          </a:p>
          <a:p>
            <a:r>
              <a:rPr lang="ru-RU" sz="2000" dirty="0" smtClean="0"/>
              <a:t>В </a:t>
            </a:r>
            <a:r>
              <a:rPr lang="ru-RU" sz="2000" dirty="0"/>
              <a:t>диагностике приняли участие 30 обучающихся 7 класса. </a:t>
            </a:r>
          </a:p>
        </p:txBody>
      </p:sp>
      <p:pic>
        <p:nvPicPr>
          <p:cNvPr id="4" name="Picture 4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783" y="16835"/>
            <a:ext cx="1264501" cy="84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7 класс\киноуроки\навсегда конкурс\8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700" y="909022"/>
            <a:ext cx="1220300" cy="92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611261"/>
              </p:ext>
            </p:extLst>
          </p:nvPr>
        </p:nvGraphicFramePr>
        <p:xfrm>
          <a:off x="157150" y="2996952"/>
          <a:ext cx="6376036" cy="2160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18325"/>
                <a:gridCol w="2296324"/>
                <a:gridCol w="1961387"/>
              </a:tblGrid>
              <a:tr h="818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Уровень проявления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Суммарный количественный критерий (баллы)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Кол-во об-</a:t>
                      </a:r>
                      <a:r>
                        <a:rPr lang="ru-RU" sz="1200" dirty="0" err="1">
                          <a:effectLst/>
                        </a:rPr>
                        <a:t>ся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62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Активно-созидательный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от 21 балла и выше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540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Формально-исполнительский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от 10 до 20 баллов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540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Утилитарно-прагматический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до 9 баллов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5122" name="Picture 2" descr="D:\7 класс\киноуроки\xa83cnGU6V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182438"/>
            <a:ext cx="2567093" cy="256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1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05900" y="437472"/>
            <a:ext cx="8046252" cy="119132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600" dirty="0">
                <a:effectLst/>
              </a:rPr>
              <a:t> Интерпретация полученных результатов.</a:t>
            </a:r>
            <a:br>
              <a:rPr lang="ru-RU" sz="3600" dirty="0">
                <a:effectLst/>
              </a:rPr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80729"/>
            <a:ext cx="7856783" cy="3168352"/>
          </a:xfrm>
        </p:spPr>
        <p:txBody>
          <a:bodyPr>
            <a:noAutofit/>
          </a:bodyPr>
          <a:lstStyle/>
          <a:p>
            <a:r>
              <a:rPr lang="ru-RU" sz="1600" dirty="0"/>
              <a:t>Согласно проведенному исследованию 50 % класса  активно проявляют потребности во взаимодействии с другими, инициативы в совместной деятельности, заметно желание быть и общаться с окружающими людьми, дружелюбие и коммуникабельность по отношению к </a:t>
            </a:r>
            <a:r>
              <a:rPr lang="ru-RU" sz="1600" dirty="0" smtClean="0"/>
              <a:t>другим.</a:t>
            </a:r>
          </a:p>
          <a:p>
            <a:r>
              <a:rPr lang="ru-RU" sz="1600" dirty="0" smtClean="0"/>
              <a:t>9 </a:t>
            </a:r>
            <a:r>
              <a:rPr lang="ru-RU" sz="1600" dirty="0"/>
              <a:t>ребят проявляют потребности во взаимодействии, если это требуется со стороны, по совету или при поддержке другого лица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А </a:t>
            </a:r>
            <a:r>
              <a:rPr lang="ru-RU" sz="1600" dirty="0"/>
              <a:t>5 учеников не проявляют инициативы в совместной деятельности и активности, демонстрируют нежелание быть и общаться с окружающими людьми.</a:t>
            </a:r>
            <a:br>
              <a:rPr lang="ru-RU" sz="1600" dirty="0"/>
            </a:br>
            <a:r>
              <a:rPr lang="ru-RU" sz="1600" dirty="0" smtClean="0"/>
              <a:t>Подводя </a:t>
            </a:r>
            <a:r>
              <a:rPr lang="ru-RU" sz="1600" dirty="0"/>
              <a:t>итог, я сделала вывод, что данная совместная работа в рамках проекта «</a:t>
            </a:r>
            <a:r>
              <a:rPr lang="ru-RU" sz="1600" dirty="0" err="1"/>
              <a:t>Киноуроки</a:t>
            </a:r>
            <a:r>
              <a:rPr lang="ru-RU" sz="1600" dirty="0"/>
              <a:t> в  школах Росси и мира» оказывает положительное влияние как на формирование положительных качеств личности, так и на сплочение детского коллектива. Также обратила внимание на ребят,  которым не интересна совместная деятельность, наметила план работы с ними. </a:t>
            </a:r>
          </a:p>
        </p:txBody>
      </p:sp>
      <p:pic>
        <p:nvPicPr>
          <p:cNvPr id="4" name="Picture 4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783" y="16835"/>
            <a:ext cx="1264501" cy="84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D:\директор\вк 2023\вк24\UgdR1NnuBn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839592"/>
            <a:ext cx="2648139" cy="199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7 класс\киноуроки\навсегда конкурс\8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700" y="909022"/>
            <a:ext cx="1220300" cy="92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03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394" y="4581128"/>
            <a:ext cx="7865976" cy="244797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4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204864"/>
            <a:ext cx="2022136" cy="134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7 класс\киноуроки\навсегда конкурс\8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3780461"/>
            <a:ext cx="2183559" cy="165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1906" y="39485"/>
            <a:ext cx="8568952" cy="21069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6600" dirty="0" smtClean="0"/>
              <a:t>Здесь память полыхает о войне…</a:t>
            </a:r>
            <a:endParaRPr lang="ru-RU" sz="6600" dirty="0"/>
          </a:p>
        </p:txBody>
      </p:sp>
      <p:pic>
        <p:nvPicPr>
          <p:cNvPr id="7" name="Picture 2" descr="D:\директор\вк 2023\вк24\UgdR1NnuBn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20888"/>
            <a:ext cx="3614235" cy="271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84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69</TotalTime>
  <Words>274</Words>
  <Application>Microsoft Office PowerPoint</Application>
  <PresentationFormat>Экран (4:3)</PresentationFormat>
  <Paragraphs>35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Исполнительная</vt:lpstr>
      <vt:lpstr>Здесь память полыхает о войне…</vt:lpstr>
      <vt:lpstr>Просмотр фильма «Навсегда»</vt:lpstr>
      <vt:lpstr>Выступление 1 группы «Исследователи». «Тыл добра и милосердия: история военного эвакуационного госпиталя №4582» (в школьном музее для одноклассников и гостей школы)</vt:lpstr>
      <vt:lpstr>Сюда, в прохладу поселковых тех окраин,  В мир тяжкой госпитальной тишины… </vt:lpstr>
      <vt:lpstr>Выступление 2 группы «Юные экскурсоводы». Братские могилы </vt:lpstr>
      <vt:lpstr>Акция «Чистый обелиск»</vt:lpstr>
      <vt:lpstr>Презентация PowerPoint</vt:lpstr>
      <vt:lpstr> Интерпретация полученных результатов. </vt:lpstr>
      <vt:lpstr>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Здесь память полыхает о войне</dc:title>
  <dc:creator>ученик 2022</dc:creator>
  <cp:lastModifiedBy>АНАСТАСИЯ НОВИКОВА</cp:lastModifiedBy>
  <cp:revision>13</cp:revision>
  <dcterms:created xsi:type="dcterms:W3CDTF">2025-02-20T11:58:44Z</dcterms:created>
  <dcterms:modified xsi:type="dcterms:W3CDTF">2025-02-20T15:16:17Z</dcterms:modified>
</cp:coreProperties>
</file>