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75" r:id="rId6"/>
    <p:sldId id="277" r:id="rId7"/>
    <p:sldId id="276" r:id="rId8"/>
    <p:sldId id="272" r:id="rId9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28600" y="228600"/>
            <a:ext cx="8695944" cy="603503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AD929-C72F-48F1-86CA-615EC8CD5CC0}" type="datetimeFigureOut">
              <a:rPr lang="ru-RU"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E6CAC9-8599-4FC8-AC49-AD108D4D795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AD929-C72F-48F1-86CA-615EC8CD5CC0}" type="datetimeFigureOut">
              <a:rPr lang="ru-RU"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E6CAC9-8599-4FC8-AC49-AD108D4D795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AD929-C72F-48F1-86CA-615EC8CD5CC0}" type="datetimeFigureOut">
              <a:rPr lang="ru-RU"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E6CAC9-8599-4FC8-AC49-AD108D4D795D}" type="slidenum">
              <a:rPr lang="ru-RU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AD929-C72F-48F1-86CA-615EC8CD5CC0}" type="datetimeFigureOut">
              <a:rPr lang="ru-RU"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E6CAC9-8599-4FC8-AC49-AD108D4D795D}" type="slidenum">
              <a:rPr lang="ru-RU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5508104" y="2780928"/>
          <a:ext cx="3367261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oleObj" r:id="rId3" imgW="2142490" imgH="2142490" progId="Paint.Picture">
                  <p:embed/>
                </p:oleObj>
              </mc:Choice>
              <mc:Fallback>
                <p:oleObj name="oleObj" r:id="rId3" imgW="2142490" imgH="2142490" progId="Paint.Picture">
                  <p:embed/>
                  <p:pic>
                    <p:nvPicPr>
                      <p:cNvPr id="22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5508104" y="2780928"/>
                        <a:ext cx="3367261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 extrusionOk="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 extrusionOk="0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 extrusionOk="0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 extrusionOk="0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 extrusionOk="0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AD929-C72F-48F1-86CA-615EC8CD5CC0}" type="datetimeFigureOut">
              <a:rPr lang="ru-RU"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E6CAC9-8599-4FC8-AC49-AD108D4D795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AD929-C72F-48F1-86CA-615EC8CD5CC0}" type="datetimeFigureOut">
              <a:rPr lang="ru-RU"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E6CAC9-8599-4FC8-AC49-AD108D4D795D}" type="slidenum">
              <a:rPr lang="ru-RU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676655" y="2679192"/>
            <a:ext cx="3822192" cy="34472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45152" y="2679192"/>
            <a:ext cx="3822192" cy="34472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AD929-C72F-48F1-86CA-615EC8CD5CC0}" type="datetimeFigureOut">
              <a:rPr lang="ru-RU"/>
              <a:t>21.02.2025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E6CAC9-8599-4FC8-AC49-AD108D4D795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AD929-C72F-48F1-86CA-615EC8CD5CC0}" type="datetimeFigureOut">
              <a:rPr lang="ru-RU"/>
              <a:t>21.02.2025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E6CAC9-8599-4FC8-AC49-AD108D4D795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AD929-C72F-48F1-86CA-615EC8CD5CC0}" type="datetimeFigureOut">
              <a:rPr lang="ru-RU"/>
              <a:t>21.02.2025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E6CAC9-8599-4FC8-AC49-AD108D4D795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AD929-C72F-48F1-86CA-615EC8CD5CC0}" type="datetimeFigureOut">
              <a:rPr lang="ru-RU"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E6CAC9-8599-4FC8-AC49-AD108D4D795D}" type="slidenum">
              <a:rPr lang="ru-RU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 bwMode="auto"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228600" y="228600"/>
            <a:ext cx="8695944" cy="603503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868332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8AD929-C72F-48F1-86CA-615EC8CD5CC0}" type="datetimeFigureOut">
              <a:rPr lang="ru-RU"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E6CAC9-8599-4FC8-AC49-AD108D4D795D}" type="slidenum">
              <a:rPr lang="ru-RU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8AD929-C72F-48F1-86CA-615EC8CD5CC0}" type="datetimeFigureOut">
              <a:rPr lang="ru-RU"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991088" y="6250163"/>
            <a:ext cx="1161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E6CAC9-8599-4FC8-AC49-AD108D4D795D}" type="slidenum">
              <a:rPr lang="ru-RU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74320" indent="-274320" algn="l" defTabSz="914400">
        <a:spcBef>
          <a:spcPts val="0"/>
        </a:spcBef>
        <a:buClr>
          <a:schemeClr val="accent1"/>
        </a:buClr>
        <a:buSzPct val="100000"/>
        <a:buFont typeface="Symbol"/>
        <a:buChar char="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>
        <a:spcBef>
          <a:spcPts val="0"/>
        </a:spcBef>
        <a:buClr>
          <a:schemeClr val="accent1"/>
        </a:buClr>
        <a:buSzPct val="100000"/>
        <a:buFont typeface="Symbol"/>
        <a:buChar char="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>
        <a:spcBef>
          <a:spcPts val="0"/>
        </a:spcBef>
        <a:buClr>
          <a:schemeClr val="accent1"/>
        </a:buClr>
        <a:buSzPct val="100000"/>
        <a:buFont typeface="Symbol"/>
        <a:buChar char="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>
        <a:spcBef>
          <a:spcPts val="0"/>
        </a:spcBef>
        <a:buClr>
          <a:schemeClr val="accent1"/>
        </a:buClr>
        <a:buSzPct val="100000"/>
        <a:buFont typeface="Symbol"/>
        <a:buChar char=""/>
        <a:defRPr sz="18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>
        <a:spcBef>
          <a:spcPts val="0"/>
        </a:spcBef>
        <a:buClr>
          <a:schemeClr val="accent1"/>
        </a:buClr>
        <a:buSzPct val="100000"/>
        <a:buFont typeface="Symbol"/>
        <a:buChar char=""/>
        <a:defRPr sz="16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>
        <a:spcBef>
          <a:spcPts val="384"/>
        </a:spcBef>
        <a:buClr>
          <a:schemeClr val="accent1"/>
        </a:buClr>
        <a:buFont typeface="Symbol"/>
        <a:buChar char="*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>
        <a:spcBef>
          <a:spcPts val="384"/>
        </a:spcBef>
        <a:buClr>
          <a:schemeClr val="accent1"/>
        </a:buClr>
        <a:buFont typeface="Symbol"/>
        <a:buChar char="*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>
        <a:spcBef>
          <a:spcPts val="384"/>
        </a:spcBef>
        <a:buClr>
          <a:schemeClr val="accent1"/>
        </a:buClr>
        <a:buFont typeface="Symbol"/>
        <a:buChar char="*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>
        <a:spcBef>
          <a:spcPts val="384"/>
        </a:spcBef>
        <a:buClr>
          <a:schemeClr val="accent1"/>
        </a:buClr>
        <a:buFont typeface="Symbol"/>
        <a:buChar char="*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>
          <a:xfrm flipH="1">
            <a:off x="5508103" y="6165304"/>
            <a:ext cx="3312368" cy="69269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5000" lnSpcReduction="20000"/>
          </a:bodyPr>
          <a:lstStyle/>
          <a:p>
            <a:pPr marL="0" indent="0">
              <a:buClr>
                <a:schemeClr val="accent1"/>
              </a:buClr>
              <a:buSzPct val="100000"/>
              <a:buFont typeface="Symbol"/>
              <a:buNone/>
              <a:defRPr/>
            </a:pPr>
            <a:r>
              <a:rPr dirty="0" err="1"/>
              <a:t>Насонова</a:t>
            </a:r>
            <a:r>
              <a:rPr dirty="0"/>
              <a:t> </a:t>
            </a:r>
            <a:r>
              <a:rPr dirty="0" err="1"/>
              <a:t>Светлана</a:t>
            </a:r>
            <a:r>
              <a:rPr dirty="0"/>
              <a:t> </a:t>
            </a:r>
            <a:r>
              <a:rPr dirty="0" err="1"/>
              <a:t>Николаевна</a:t>
            </a:r>
            <a:endParaRPr dirty="0"/>
          </a:p>
          <a:p>
            <a:pPr marL="0" indent="0">
              <a:buClr>
                <a:schemeClr val="accent1"/>
              </a:buClr>
              <a:buSzPct val="100000"/>
              <a:buFont typeface="Symbol"/>
              <a:buNone/>
              <a:defRPr/>
            </a:pPr>
            <a:r>
              <a:rPr dirty="0" err="1"/>
              <a:t>Учитель</a:t>
            </a:r>
            <a:r>
              <a:rPr dirty="0"/>
              <a:t> </a:t>
            </a:r>
            <a:r>
              <a:rPr dirty="0" err="1"/>
              <a:t>начальных</a:t>
            </a:r>
            <a:r>
              <a:rPr dirty="0"/>
              <a:t> </a:t>
            </a:r>
            <a:r>
              <a:rPr dirty="0" err="1"/>
              <a:t>классов</a:t>
            </a:r>
            <a:endParaRPr dirty="0"/>
          </a:p>
          <a:p>
            <a:pPr marL="0" indent="0">
              <a:buClr>
                <a:schemeClr val="accent1"/>
              </a:buClr>
              <a:buSzPct val="100000"/>
              <a:buFont typeface="Symbol"/>
              <a:buNone/>
              <a:defRPr/>
            </a:pPr>
            <a:r>
              <a:rPr dirty="0"/>
              <a:t>МБОУ СОШ №67 г. </a:t>
            </a:r>
            <a:r>
              <a:rPr dirty="0" err="1"/>
              <a:t>Пензы</a:t>
            </a:r>
            <a:endParaRPr dirty="0"/>
          </a:p>
          <a:p>
            <a:pPr>
              <a:defRPr/>
            </a:pP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267744" y="260648"/>
            <a:ext cx="6635080" cy="16978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/>
              <a:t>Методическая разработка </a:t>
            </a:r>
            <a:br>
              <a:rPr lang="ru-RU" sz="3600" b="1" dirty="0"/>
            </a:br>
            <a:r>
              <a:rPr lang="ru-RU" sz="3600" b="1" dirty="0"/>
              <a:t>«Несу добро в ладошках»»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6991" y="343744"/>
            <a:ext cx="1800200" cy="12241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4962" y="2847603"/>
            <a:ext cx="4104456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>
          <a:xfrm>
            <a:off x="457199" y="2675466"/>
            <a:ext cx="7823199" cy="345069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buFont typeface="Arial"/>
              <a:buChar char="•"/>
              <a:defRPr/>
            </a:pPr>
            <a:endParaRPr lang="ru-RU" sz="2900" b="1"/>
          </a:p>
          <a:p>
            <a:pPr>
              <a:defRPr/>
            </a:pPr>
            <a:endParaRPr lang="ru-RU" b="1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2000" b="1"/>
              <a:t>      Регистрация на сайте</a:t>
            </a:r>
            <a:br>
              <a:rPr lang="ru-RU" sz="2000" b="1"/>
            </a:br>
            <a:r>
              <a:rPr lang="ru-RU" sz="2000" b="1"/>
              <a:t>        Киноуроки  в школах России и мира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2268" y="391367"/>
            <a:ext cx="1872208" cy="1199688"/>
          </a:xfrm>
          <a:prstGeom prst="rect">
            <a:avLst/>
          </a:prstGeom>
        </p:spPr>
      </p:pic>
      <p:pic>
        <p:nvPicPr>
          <p:cNvPr id="1046584485" name="Рисунок 104658448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8612" y="1885948"/>
            <a:ext cx="8486775" cy="42984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FE2144-3CD4-4B6A-B145-B427F4756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8856983" cy="4104456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4ADEC4-7234-4DD8-9AB7-04F7DA73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Подтверждение публикации социальной практики на сайте </a:t>
            </a:r>
            <a:br>
              <a:rPr lang="ru-RU" dirty="0"/>
            </a:br>
            <a:r>
              <a:rPr lang="ru-RU" dirty="0" err="1"/>
              <a:t>Киноуроки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54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0EF6123-AD38-4CCB-99CC-F263D534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/>
          <a:lstStyle/>
          <a:p>
            <a:r>
              <a:rPr lang="ru-RU" dirty="0"/>
              <a:t>Фотоотчет о реализации </a:t>
            </a:r>
            <a:r>
              <a:rPr lang="ru-RU" dirty="0" err="1"/>
              <a:t>Киноурока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ADCF85-5350-4079-9248-1597A498CF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1C0DDF0-916D-4EAC-BB1B-A43B9F3E79A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9479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CE638-BD5C-4740-A720-3B89800F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Творческая мастерская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74FD1F3-85CF-41C3-98F9-EF980E111E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136B45D-8A1B-45F6-9C5A-0086E0DEE03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67094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F91AB-928D-4B5C-96C5-B4894A99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/>
          <a:lstStyle/>
          <a:p>
            <a:r>
              <a:rPr lang="ru-RU" dirty="0"/>
              <a:t>Концерт для мам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8EC9752-495C-4EF7-866C-74032A8FF8A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73209"/>
            <a:ext cx="3446463" cy="34464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F546AB4-692C-45CB-A8A6-F7C55D55924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73208"/>
            <a:ext cx="3446463" cy="3446463"/>
          </a:xfrm>
        </p:spPr>
      </p:pic>
    </p:spTree>
    <p:extLst>
      <p:ext uri="{BB962C8B-B14F-4D97-AF65-F5344CB8AC3E}">
        <p14:creationId xmlns:p14="http://schemas.microsoft.com/office/powerpoint/2010/main" val="193718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A2562-0FA1-464F-B8DF-A28C38A6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Лауреат Народной Премии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BEB600A-461B-4944-B717-948D53C901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D8D806A-5B7F-4B98-92CC-1811C9148AA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79700"/>
            <a:ext cx="3822700" cy="3446463"/>
          </a:xfrm>
        </p:spPr>
      </p:pic>
    </p:spTree>
    <p:extLst>
      <p:ext uri="{BB962C8B-B14F-4D97-AF65-F5344CB8AC3E}">
        <p14:creationId xmlns:p14="http://schemas.microsoft.com/office/powerpoint/2010/main" val="318249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267744" y="260648"/>
            <a:ext cx="6635080" cy="16978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/>
              <a:t>Спасибо за внимание 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7544" y="357104"/>
            <a:ext cx="1872208" cy="1199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19434" y="2708920"/>
            <a:ext cx="4608512" cy="37725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Arial"/>
        <a:cs typeface="Arial"/>
      </a:majorFont>
      <a:minorFont>
        <a:latin typeface="Candara"/>
        <a:ea typeface="Arial"/>
        <a:cs typeface="Arial"/>
      </a:minorFont>
    </a:fontScheme>
    <a:fmtScheme name="Волна">
      <a:fillStyleLst>
        <a:solidFill>
          <a:schemeClr val="phClr"/>
        </a:solidFill>
        <a:gradFill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/>
        </a:gradFill>
        <a:blipFill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58</Words>
  <Application>Microsoft Office PowerPoint</Application>
  <DocSecurity>0</DocSecurity>
  <PresentationFormat>Экран (4:3)</PresentationFormat>
  <Paragraphs>11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Candara</vt:lpstr>
      <vt:lpstr>Symbol</vt:lpstr>
      <vt:lpstr>Волна</vt:lpstr>
      <vt:lpstr>oleObj</vt:lpstr>
      <vt:lpstr>Методическая разработка  «Несу добро в ладошках»» </vt:lpstr>
      <vt:lpstr>      Регистрация на сайте         Киноуроки  в школах России и мира</vt:lpstr>
      <vt:lpstr>Подтверждение публикации социальной практики на сайте  Киноуроки</vt:lpstr>
      <vt:lpstr>Фотоотчет о реализации Киноурока</vt:lpstr>
      <vt:lpstr>Творческая мастерская</vt:lpstr>
      <vt:lpstr>Концерт для мам</vt:lpstr>
      <vt:lpstr>Лауреат Народной Премии </vt:lpstr>
      <vt:lpstr>Спасибо за внимание 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проект «Киноуроки в школах России» -</dc:title>
  <dc:subject/>
  <dc:creator>ЭТКЕР - РМЦ4</dc:creator>
  <cp:keywords/>
  <dc:description/>
  <cp:lastModifiedBy>DELL</cp:lastModifiedBy>
  <cp:revision>64</cp:revision>
  <dcterms:created xsi:type="dcterms:W3CDTF">2021-02-08T10:47:22Z</dcterms:created>
  <dcterms:modified xsi:type="dcterms:W3CDTF">2025-02-21T19:16:49Z</dcterms:modified>
  <cp:category/>
  <dc:identifier/>
  <cp:contentStatus/>
  <dc:language/>
  <cp:version/>
</cp:coreProperties>
</file>