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72" autoAdjust="0"/>
  </p:normalViewPr>
  <p:slideViewPr>
    <p:cSldViewPr>
      <p:cViewPr varScale="1">
        <p:scale>
          <a:sx n="55" d="100"/>
          <a:sy n="55" d="100"/>
        </p:scale>
        <p:origin x="-1363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k.kinouroki.org/practies/user/1809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661248"/>
            <a:ext cx="5464696" cy="103252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Сидорова Ирина Михайловна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"/>
          <p:cNvSpPr txBox="1">
            <a:spLocks noGrp="1"/>
          </p:cNvSpPr>
          <p:nvPr>
            <p:ph type="ctrTitle"/>
          </p:nvPr>
        </p:nvSpPr>
        <p:spPr>
          <a:xfrm>
            <a:off x="899592" y="273347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школа с.Трескино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Колышлейского района Пензенской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6214" y="151792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«Зорко одно лишь сердце...»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33426"/>
            <a:ext cx="4020262" cy="402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1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5184576" cy="59766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 «Думать тишину» переносит зрителей в тяжелые дни блокады Ленинграда, рассказывая о судьбах детей, сумевших сохранить человечность в условиях крайней нужды и опасности. Он раскрывает важную духовно-нравственную ценность — чуткость, показывает, как в самые трудные времена человек может оставаться человеком. 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7794" t="23180" r="29560" b="15324"/>
          <a:stretch/>
        </p:blipFill>
        <p:spPr>
          <a:xfrm flipH="1">
            <a:off x="5148064" y="2060848"/>
            <a:ext cx="367240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974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Чтобы понимать человека, надо уметь поставить себя в его положение, надо перечувствовать его горе и радость (Д.И. Писарев) </a:t>
            </a:r>
          </a:p>
        </p:txBody>
      </p:sp>
      <p:pic>
        <p:nvPicPr>
          <p:cNvPr id="2050" name="Picture 2" descr="C:\Users\Lenovo\Desktop\воспитание в кадре\фото\CFhHfQjtq4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643050"/>
            <a:ext cx="620446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0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Irina\Desktop\Фото 2\totxPevPc9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31833" y="-217509"/>
            <a:ext cx="3019422" cy="4025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Irina\Desktop\Фото 2\erWteLI-p8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167316" y="-214339"/>
            <a:ext cx="3000396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Irina\Desktop\Фото 2\JtO2Nd8Xo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076557" y="2995619"/>
            <a:ext cx="3028920" cy="4038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Блокадный «светлячок»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Lenovo\Desktop\воспитание в кадре\фото\CILMO8Ht4y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85860"/>
            <a:ext cx="3880979" cy="3157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novo\Desktop\воспитание в кадре\фото\TnEGqf4gKx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9"/>
          <a:stretch/>
        </p:blipFill>
        <p:spPr bwMode="auto">
          <a:xfrm>
            <a:off x="3615716" y="3714752"/>
            <a:ext cx="5242531" cy="2901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128">
            <a:off x="5603040" y="1245331"/>
            <a:ext cx="2736926" cy="273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74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Мы в гостях у 1 класса</a:t>
            </a:r>
          </a:p>
        </p:txBody>
      </p:sp>
      <p:pic>
        <p:nvPicPr>
          <p:cNvPr id="1027" name="Picture 3" descr="C:\Users\Irina\Desktop\Фото 2\NwFLCspqVt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3338506" cy="2503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Irina\Desktop\Фото 2\b8SHjJ9E6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3333773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Irina\Desktop\Фото 2\gttLYtHgppo.jpg"/>
          <p:cNvPicPr>
            <a:picLocks noChangeAspect="1" noChangeArrowheads="1"/>
          </p:cNvPicPr>
          <p:nvPr/>
        </p:nvPicPr>
        <p:blipFill>
          <a:blip r:embed="rId4"/>
          <a:srcRect t="14265"/>
          <a:stretch>
            <a:fillRect/>
          </a:stretch>
        </p:blipFill>
        <p:spPr bwMode="auto">
          <a:xfrm>
            <a:off x="2857488" y="4143380"/>
            <a:ext cx="3338506" cy="2146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" t="10796" r="29172" b="5341"/>
          <a:stretch/>
        </p:blipFill>
        <p:spPr bwMode="auto">
          <a:xfrm>
            <a:off x="251520" y="332656"/>
            <a:ext cx="4799284" cy="324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 t="11160" r="1207" b="6607"/>
          <a:stretch/>
        </p:blipFill>
        <p:spPr bwMode="auto">
          <a:xfrm>
            <a:off x="1765310" y="3140968"/>
            <a:ext cx="7378690" cy="349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51512" y="697139"/>
            <a:ext cx="3689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hlinkClick r:id="rId4"/>
              </a:rPr>
              <a:t>Киноуроки</a:t>
            </a:r>
            <a:r>
              <a:rPr lang="ru-RU" sz="2800" dirty="0">
                <a:hlinkClick r:id="rId4"/>
              </a:rPr>
              <a:t> | Практики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905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107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Муниципальное общеобразовательное учреждение Средняя общеобразовательная школа с.Трескино Колышлейского района Пензенской области</vt:lpstr>
      <vt:lpstr>Презентация PowerPoint</vt:lpstr>
      <vt:lpstr>Чтобы понимать человека, надо уметь поставить себя в его положение, надо перечувствовать его горе и радость (Д.И. Писарев) </vt:lpstr>
      <vt:lpstr>Презентация PowerPoint</vt:lpstr>
      <vt:lpstr>Блокадный «светлячок»</vt:lpstr>
      <vt:lpstr>Мы в гостях у 1 класса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Средняя общеобразовательная школа с.Трескино Колышлейского района Пензенской области</dc:title>
  <dc:creator>Lenovo</dc:creator>
  <cp:lastModifiedBy>Lenovo</cp:lastModifiedBy>
  <cp:revision>10</cp:revision>
  <dcterms:created xsi:type="dcterms:W3CDTF">2025-02-16T19:31:26Z</dcterms:created>
  <dcterms:modified xsi:type="dcterms:W3CDTF">2025-02-21T19:05:04Z</dcterms:modified>
</cp:coreProperties>
</file>