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19621C-EBAF-4FD1-B2A3-9A4095A916F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A2A9BF-CEE9-4E70-981E-90A3BC808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7406640" cy="680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работы: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Манипулятор и </a:t>
            </a:r>
            <a:r>
              <a:rPr lang="ru-RU" sz="2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искусство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7669088" cy="32529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презентации: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современных методов преподавания с применением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–технологий и цифрового оборудования Центра «Точка роста»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54" y="4365104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уководитель центра Точки Роста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Шлычкова М.В., учитель физики и математики высшей категории МБОУ СОШ с. Анненково,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Кузнецкого района.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VN0j0urwM6DYQflYRV421nbklpQuDB85EGcJNLtyz7H2a3aVxk8z7nneC4TTayVlBW7UbUs85FdSBK1N2GHBK8cvl58mgZV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924" y="142852"/>
            <a:ext cx="1928794" cy="1142191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3473323" cy="231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ознакомиться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теоретическими методами обучения по IT-технологиям;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освоить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основные приёмы работы с IT-технологиями на практике;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   апробировать методы обучения с применением нового современного оборудования на уроках и внеурочной деятельности;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4.  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сравнительный анализ качества знаний до и после внедрения цифрового обучения.  </a:t>
            </a:r>
          </a:p>
          <a:p>
            <a:endParaRPr lang="ru-RU" dirty="0"/>
          </a:p>
        </p:txBody>
      </p:sp>
      <p:pic>
        <p:nvPicPr>
          <p:cNvPr id="4" name="Рисунок 3" descr="VN0j0urwM6DYQflYRV421nbklpQuDB85EGcJNLtyz7H2a3aVxk8z7nneC4TTayVlBW7UbUs85FdSBK1N2GHBK8cvl58mgZV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924" y="142852"/>
            <a:ext cx="1928794" cy="1142191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effectLst/>
                <a:latin typeface="Times New Roman" pitchFamily="18" charset="0"/>
                <a:cs typeface="Times New Roman" pitchFamily="18" charset="0"/>
              </a:rPr>
              <a:t>Манипулятор </a:t>
            </a:r>
            <a:r>
              <a:rPr lang="ru-RU" sz="2200" b="1" dirty="0" err="1" smtClean="0">
                <a:effectLst/>
                <a:latin typeface="Times New Roman" pitchFamily="18" charset="0"/>
                <a:cs typeface="Times New Roman" pitchFamily="18" charset="0"/>
              </a:rPr>
              <a:t>Rotrics</a:t>
            </a:r>
            <a:r>
              <a:rPr lang="ru-RU" sz="2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effectLst/>
                <a:latin typeface="Times New Roman" pitchFamily="18" charset="0"/>
                <a:cs typeface="Times New Roman" pitchFamily="18" charset="0"/>
              </a:rPr>
              <a:t>DexARM</a:t>
            </a:r>
            <a:r>
              <a:rPr lang="ru-RU" sz="2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effectLst/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ru-RU" sz="2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effectLst/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effectLst/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3496432" cy="48006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Модуль держателя ручек</a:t>
            </a:r>
          </a:p>
          <a:p>
            <a:endParaRPr lang="ru-RU" dirty="0"/>
          </a:p>
        </p:txBody>
      </p:sp>
      <p:pic>
        <p:nvPicPr>
          <p:cNvPr id="4" name="Рисунок 3" descr="VN0j0urwM6DYQflYRV421nbklpQuDB85EGcJNLtyz7H2a3aVxk8z7nneC4TTayVlBW7UbUs85FdSBK1N2GHBK8cvl58mgZV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60648"/>
            <a:ext cx="1928794" cy="1142191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76056" y="2057400"/>
            <a:ext cx="3856472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/>
            <a:r>
              <a:rPr lang="ru-RU" sz="2000" b="1" dirty="0" smtClean="0"/>
              <a:t>Модуль лазерной гравировки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60848"/>
            <a:ext cx="21526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068960"/>
            <a:ext cx="3360986" cy="213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Манипулятор и искусство</a:t>
            </a:r>
            <a:endParaRPr lang="ru-RU" sz="3200" dirty="0"/>
          </a:p>
        </p:txBody>
      </p:sp>
      <p:pic>
        <p:nvPicPr>
          <p:cNvPr id="4" name="Рисунок 3" descr="VN0j0urwM6DYQflYRV421nbklpQuDB85EGcJNLtyz7H2a3aVxk8z7nneC4TTayVlBW7UbUs85FdSBK1N2GHBK8cvl58mgZV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60648"/>
            <a:ext cx="1928794" cy="1142191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3086531" cy="353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16832"/>
            <a:ext cx="383680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Манипулятор и искусство</a:t>
            </a:r>
            <a:endParaRPr lang="ru-RU" sz="3200" dirty="0"/>
          </a:p>
        </p:txBody>
      </p:sp>
      <p:pic>
        <p:nvPicPr>
          <p:cNvPr id="4" name="Рисунок 3" descr="VN0j0urwM6DYQflYRV421nbklpQuDB85EGcJNLtyz7H2a3aVxk8z7nneC4TTayVlBW7UbUs85FdSBK1N2GHBK8cvl58mgZV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60648"/>
            <a:ext cx="1928794" cy="1142191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704762" cy="400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836176"/>
            <a:ext cx="3481958" cy="390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</TotalTime>
  <Words>72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Тема работы: "Манипулятор и искусство"</vt:lpstr>
      <vt:lpstr>Слайд 2</vt:lpstr>
      <vt:lpstr>Манипулятор Rotrics DexARM all in one </vt:lpstr>
      <vt:lpstr>Манипулятор и искусство</vt:lpstr>
      <vt:lpstr>Манипулятор и искусство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Личный опыт эксплуатации квадрокоптеров «Pioneer-mini</dc:title>
  <dc:creator>Игорь</dc:creator>
  <cp:lastModifiedBy>ПК</cp:lastModifiedBy>
  <cp:revision>47</cp:revision>
  <dcterms:created xsi:type="dcterms:W3CDTF">2022-10-15T11:48:45Z</dcterms:created>
  <dcterms:modified xsi:type="dcterms:W3CDTF">2022-11-24T08:42:42Z</dcterms:modified>
</cp:coreProperties>
</file>