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8" r:id="rId2"/>
    <p:sldId id="263" r:id="rId3"/>
    <p:sldId id="259" r:id="rId4"/>
    <p:sldId id="260" r:id="rId5"/>
    <p:sldId id="261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1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3143E-C3CB-466B-8283-53BD8526D14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C71B-9319-4E9A-8A35-DDA5F675E5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4C71B-9319-4E9A-8A35-DDA5F675E58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4C71B-9319-4E9A-8A35-DDA5F675E58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32887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i="1" dirty="0" smtClean="0">
                <a:latin typeface="Times New Roman" pitchFamily="18" charset="0"/>
                <a:cs typeface="Times New Roman" pitchFamily="18" charset="0"/>
              </a:rPr>
              <a:t>Охотники за микробами – краудсорсинговый научный проект в рамках исследовательской программы «Всероссийский атлас почвенных микроорганизмов»</a:t>
            </a:r>
          </a:p>
          <a:p>
            <a:pPr algn="ctr"/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Коллектив научных волонтеров: </a:t>
            </a:r>
          </a:p>
          <a:p>
            <a:pPr algn="r"/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уч-ся 8-11 классов</a:t>
            </a: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МОБУСОШ им. С.А. Суркова с. Богословка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Пензенского района Пензенской области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607220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дим\Downloads\20211110_08523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0769"/>
          <a:stretch/>
        </p:blipFill>
        <p:spPr bwMode="auto">
          <a:xfrm rot="5400000">
            <a:off x="1643054" y="-214350"/>
            <a:ext cx="5643578" cy="7500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72462" y="607220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7181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Цель проектной работы: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Изучить  строение,  жизнедеятельность и значение  бактерий рода Azotobacter, определение бактерий данного вида в почвенных образцах.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72462" y="607220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57290" y="1142984"/>
            <a:ext cx="7123113" cy="1673225"/>
          </a:xfrm>
        </p:spPr>
        <p:txBody>
          <a:bodyPr>
            <a:noAutofit/>
          </a:bodyPr>
          <a:lstStyle/>
          <a:p>
            <a:pPr lvl="0" algn="just" fontAlgn="base"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пройти обучение в школе наставников;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-изучить особенности строения и жизнедеятельности бактерий рода Azotobacter;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-выяснить, как влияет азот на рост и развитие растений;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-подобрать участки почв в окрестностях села Богословка  Пензенского района  Пензенской области, обладающие разной характеристикой с точки зрения антропогенной нагрузки (с/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назначения, лесных массивов и городских территорий);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-собрать образцы почв, проанализировать их физические и химические характеристики, антропогенную нагрузку;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-выделить из почвенных образцов свободноживущие азотфиксирующие бактериальные штаммы;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-подготовить и передать образцы в ИХБФМ;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-представить научный доклад на форуме сетевых проектов Фонда «Образование».</a:t>
            </a: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620000" cy="990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 проектной работы: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9620" y="621505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дальнейших исследований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571612"/>
            <a:ext cx="84296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наиболее благоприятных условий азотфиксаторов.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способности бактерий к накоплению полимерных соединений.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Взаимоотношения бактерий и плесневых грибов, как пример аменсализма.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Симбиоз растений и азотфиксирующих бактерий.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влияния бактерий рода Azotobacter на прорастание семян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592933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2462" y="607220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Вадим\Downloads\20221128_13551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17786"/>
          <a:stretch/>
        </p:blipFill>
        <p:spPr bwMode="auto">
          <a:xfrm rot="5400000">
            <a:off x="4212260" y="-283226"/>
            <a:ext cx="4214841" cy="520987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2050" name="Picture 2" descr="C:\Users\Вадим\Downloads\20211117_150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3084702" cy="2500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1" name="Picture 3" descr="C:\Users\Вадим\Downloads\20221129_08575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3286148" cy="34290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" name="Рисунок 2" descr="C:\Users\Вадим\Downloads\20221128_13581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352" t="448" r="14342" b="-448"/>
          <a:stretch/>
        </p:blipFill>
        <p:spPr bwMode="auto">
          <a:xfrm rot="5400000">
            <a:off x="607191" y="3250405"/>
            <a:ext cx="3071834" cy="37147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Вадим\Downloads\20211114_11465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143139" cy="19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адим\Downloads\20211114_12134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7847" t="10209" r="9562"/>
          <a:stretch/>
        </p:blipFill>
        <p:spPr bwMode="auto">
          <a:xfrm rot="5400000">
            <a:off x="2536017" y="321447"/>
            <a:ext cx="1857385" cy="1785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10" name="Рисунок 9" descr="C:\Users\Вадим\Downloads\20211203_14092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57430"/>
            <a:ext cx="4286280" cy="407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Вадим\Downloads\20211122_11554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7651" t="21728" r="10739" b="14922"/>
          <a:stretch/>
        </p:blipFill>
        <p:spPr bwMode="auto">
          <a:xfrm>
            <a:off x="5072066" y="428604"/>
            <a:ext cx="3578225" cy="2357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  <p:pic>
        <p:nvPicPr>
          <p:cNvPr id="1032" name="Picture 8" descr="C:\Users\Вадим\Downloads\20211122_115504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357562"/>
            <a:ext cx="3690963" cy="250033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072462" y="607220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Рефлексия: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Успешно прошли обучение в школе наставников. Получили дипломы соавторов диплом наставника.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 Провели необходимые исследования.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3. Подготовили и передали  образцы в ИХБФМ;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4. Представили  научный доклад на форуме сетевых проектов Фонда «Образование».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5. Определили направления дальнейшей работы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2462" y="607220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помощь,  в качестве научных волонтеров, дала очень интересный результат. В одном из образцов, переданных нами ученым Сибирского отделения РАН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ИХБФМ, был аннотирован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16S ген рибосомной РНК, частичная последовательность. Данная информация поступила и будет храниться в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GenBank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(22 октября 2022 года)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153400" cy="2762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Продукт проектной работы: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" name="Рисунок 2" descr="C:\Users\Вадим\Downloads\20220228_12024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285860"/>
            <a:ext cx="5929354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2878" y="3564791"/>
            <a:ext cx="85011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https://www.ncbi.nlm.nih.gov/nuccore/OP64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592933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</TotalTime>
  <Words>255</Words>
  <PresentationFormat>Экран (4:3)</PresentationFormat>
  <Paragraphs>43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МОБУСОШ им. С.А. Суркова с. Богословка  Пензенского района Пензенской области</vt:lpstr>
      <vt:lpstr>Слайд 2</vt:lpstr>
      <vt:lpstr>Цель проектной работы:   Изучить  строение,  жизнедеятельность и значение  бактерий рода Azotobacter, определение бактерий данного вида в почвенных образцах. </vt:lpstr>
      <vt:lpstr>Задачи проектной работы:</vt:lpstr>
      <vt:lpstr>Направления дальнейших исследований</vt:lpstr>
      <vt:lpstr>Слайд 6</vt:lpstr>
      <vt:lpstr>Слайд 7</vt:lpstr>
      <vt:lpstr>Рефлексия: 1. Успешно прошли обучение в школе наставников. Получили дипломы соавторов диплом наставника.  2. Провели необходимые исследования. 3. Подготовили и передали  образцы в ИХБФМ; 4. Представили  научный доклад на форуме сетевых проектов Фонда «Образование». 5. Определили направления дальнейшей работы</vt:lpstr>
      <vt:lpstr>  Продукт проектной работы: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МОБУСОШ им. С.А. Суркова с. Богословка  Пензенского района Пензенской области</dc:title>
  <dc:creator>Vadimm</dc:creator>
  <cp:lastModifiedBy>Вадим Бабин</cp:lastModifiedBy>
  <cp:revision>8</cp:revision>
  <dcterms:created xsi:type="dcterms:W3CDTF">2022-11-28T15:18:32Z</dcterms:created>
  <dcterms:modified xsi:type="dcterms:W3CDTF">2022-11-30T21:33:22Z</dcterms:modified>
</cp:coreProperties>
</file>