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6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8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7389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8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203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3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8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1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6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4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7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3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2D110-CF6B-4FE4-8BC0-A9CABAAEA27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0AAA0A-9843-481B-8130-D1715AC7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3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822622"/>
            <a:ext cx="8357616" cy="1646302"/>
          </a:xfrm>
        </p:spPr>
        <p:txBody>
          <a:bodyPr/>
          <a:lstStyle/>
          <a:p>
            <a:r>
              <a:rPr lang="ru-RU" sz="3000" b="1" dirty="0"/>
              <a:t>ФОРМИРОВАНИЕ НАВЫКОВ </a:t>
            </a:r>
            <a:br>
              <a:rPr lang="ru-RU" sz="3000" b="1" dirty="0"/>
            </a:br>
            <a:r>
              <a:rPr lang="ru-RU" sz="3000" b="1" dirty="0"/>
              <a:t>3</a:t>
            </a:r>
            <a:r>
              <a:rPr lang="en-US" sz="3000" b="1" dirty="0"/>
              <a:t>D</a:t>
            </a:r>
            <a:r>
              <a:rPr lang="ru-RU" sz="3000" b="1" dirty="0"/>
              <a:t>-МОДЕЛИРОВАНИЯ ДЛЯ ПРИМЕНЕНИЯ </a:t>
            </a:r>
            <a:br>
              <a:rPr lang="ru-RU" sz="3000" b="1" dirty="0"/>
            </a:br>
            <a:r>
              <a:rPr lang="ru-RU" sz="3000" b="1" dirty="0"/>
              <a:t>В ПРОЕКТНОЙ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5394" y="3575305"/>
            <a:ext cx="7828957" cy="156328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Муниципальное бюджетное общеобразовательное учреждение </a:t>
            </a:r>
          </a:p>
          <a:p>
            <a:r>
              <a:rPr lang="ru-RU" dirty="0">
                <a:solidFill>
                  <a:schemeClr val="tx1"/>
                </a:solidFill>
              </a:rPr>
              <a:t>средняя общеобразовательная школа имени Героя Советского Союза </a:t>
            </a:r>
          </a:p>
          <a:p>
            <a:r>
              <a:rPr lang="ru-RU" dirty="0">
                <a:solidFill>
                  <a:schemeClr val="tx1"/>
                </a:solidFill>
              </a:rPr>
              <a:t>Ивана Фёдоровича Кузьмичева с. Посёлки Кузнецкого района</a:t>
            </a:r>
          </a:p>
          <a:p>
            <a:r>
              <a:rPr lang="ru-RU" b="1" dirty="0">
                <a:solidFill>
                  <a:schemeClr val="tx1"/>
                </a:solidFill>
              </a:rPr>
              <a:t>Е.В. Климова</a:t>
            </a:r>
          </a:p>
        </p:txBody>
      </p:sp>
    </p:spTree>
    <p:extLst>
      <p:ext uri="{BB962C8B-B14F-4D97-AF65-F5344CB8AC3E}">
        <p14:creationId xmlns:p14="http://schemas.microsoft.com/office/powerpoint/2010/main" val="243712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9381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/>
              <a:t>создание условий для изучения основ 3</a:t>
            </a:r>
            <a:r>
              <a:rPr lang="en-US" sz="3600" dirty="0"/>
              <a:t>D</a:t>
            </a:r>
            <a:r>
              <a:rPr lang="ru-RU" sz="3600" dirty="0"/>
              <a:t>-моделирования школьниками и создание 3</a:t>
            </a:r>
            <a:r>
              <a:rPr lang="en-US" sz="3600" dirty="0"/>
              <a:t>D</a:t>
            </a:r>
            <a:r>
              <a:rPr lang="ru-RU" sz="3600" dirty="0"/>
              <a:t>-моделей с помощью 3</a:t>
            </a:r>
            <a:r>
              <a:rPr lang="en-US" sz="3600" dirty="0"/>
              <a:t>D</a:t>
            </a:r>
            <a:r>
              <a:rPr lang="ru-RU" sz="3600" dirty="0"/>
              <a:t>-принтеров.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35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12533"/>
            <a:ext cx="8596668" cy="3880773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приобретение школьниками фундаментальных и прикладных знаний в области трехмерной компьютерной графики;</a:t>
            </a:r>
          </a:p>
          <a:p>
            <a:pPr lvl="0"/>
            <a:r>
              <a:rPr lang="ru-RU" sz="2400" dirty="0"/>
              <a:t>выработка у обучающихся умений по моделированию трехмерных объектов;</a:t>
            </a:r>
          </a:p>
          <a:p>
            <a:pPr lvl="0"/>
            <a:r>
              <a:rPr lang="ru-RU" sz="2400" dirty="0"/>
              <a:t>знакомство обучающихся с программами 3D-компьютерной графики</a:t>
            </a:r>
          </a:p>
          <a:p>
            <a:pPr lvl="0"/>
            <a:r>
              <a:rPr lang="ru-RU" sz="2400" dirty="0"/>
              <a:t>обучение возможностей и особенностей популярных программ трехмерной графики.</a:t>
            </a:r>
          </a:p>
        </p:txBody>
      </p:sp>
    </p:spTree>
    <p:extLst>
      <p:ext uri="{BB962C8B-B14F-4D97-AF65-F5344CB8AC3E}">
        <p14:creationId xmlns:p14="http://schemas.microsoft.com/office/powerpoint/2010/main" val="204321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2712"/>
            <a:ext cx="8596668" cy="716280"/>
          </a:xfrm>
        </p:spPr>
        <p:txBody>
          <a:bodyPr/>
          <a:lstStyle/>
          <a:p>
            <a:r>
              <a:rPr lang="ru-RU" dirty="0"/>
              <a:t>Практические результаты: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88721"/>
            <a:ext cx="9061026" cy="4477738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2000" dirty="0"/>
              <a:t>создание обучающимися объемных фигур из подручных материалов;</a:t>
            </a:r>
          </a:p>
          <a:p>
            <a:pPr lvl="0">
              <a:buFont typeface="+mj-lt"/>
              <a:buAutoNum type="arabicPeriod"/>
            </a:pPr>
            <a:r>
              <a:rPr lang="ru-RU" sz="2000" dirty="0"/>
              <a:t>создание шахмат, разработанных обучающимися</a:t>
            </a:r>
            <a:r>
              <a:rPr lang="en-US" sz="2000" dirty="0"/>
              <a:t>.</a:t>
            </a:r>
            <a:endParaRPr lang="ru-RU" sz="2000" dirty="0"/>
          </a:p>
          <a:p>
            <a:pPr lvl="0">
              <a:buFont typeface="+mj-lt"/>
              <a:buAutoNum type="arabicPeriod"/>
            </a:pPr>
            <a:endParaRPr lang="ru-RU" sz="2000" dirty="0"/>
          </a:p>
          <a:p>
            <a:pPr marL="0" lvl="0" indent="0">
              <a:buNone/>
            </a:pPr>
            <a:r>
              <a:rPr lang="ru-RU" sz="2000" dirty="0"/>
              <a:t>Благодаря изучению основ 3D-моделирования, у обучающихся:</a:t>
            </a:r>
          </a:p>
          <a:p>
            <a:pPr lvl="0">
              <a:buFont typeface="+mj-lt"/>
              <a:buAutoNum type="arabicPeriod"/>
            </a:pPr>
            <a:r>
              <a:rPr lang="ru-RU" sz="2000" dirty="0"/>
              <a:t>раскрывается творческий потенциал</a:t>
            </a:r>
            <a:r>
              <a:rPr lang="en-US" sz="2000" dirty="0"/>
              <a:t>;</a:t>
            </a:r>
            <a:endParaRPr lang="ru-RU" sz="2000" dirty="0"/>
          </a:p>
          <a:p>
            <a:pPr lvl="0">
              <a:buFont typeface="+mj-lt"/>
              <a:buAutoNum type="arabicPeriod"/>
            </a:pPr>
            <a:r>
              <a:rPr lang="ru-RU" sz="2000" dirty="0"/>
              <a:t>укрепляются знания в области математики</a:t>
            </a:r>
            <a:r>
              <a:rPr lang="en-US" sz="2000" dirty="0"/>
              <a:t>;</a:t>
            </a:r>
            <a:endParaRPr lang="ru-RU" sz="2000" dirty="0"/>
          </a:p>
          <a:p>
            <a:pPr lvl="0">
              <a:buFont typeface="+mj-lt"/>
              <a:buAutoNum type="arabicPeriod"/>
            </a:pPr>
            <a:r>
              <a:rPr lang="ru-RU" sz="2000" dirty="0"/>
              <a:t>формируются навыки пространственного представления</a:t>
            </a:r>
            <a:r>
              <a:rPr lang="en-US" sz="2000" dirty="0"/>
              <a:t>;</a:t>
            </a:r>
            <a:endParaRPr lang="ru-RU" sz="2000" dirty="0"/>
          </a:p>
          <a:p>
            <a:pPr lvl="0">
              <a:buFont typeface="+mj-lt"/>
              <a:buAutoNum type="arabicPeriod"/>
            </a:pPr>
            <a:r>
              <a:rPr lang="ru-RU" sz="2000" dirty="0"/>
              <a:t>появляется возможность применять полученные навыки при создании проектов на различные темы, что свидетельствует о </a:t>
            </a:r>
            <a:r>
              <a:rPr lang="ru-RU" sz="2000" dirty="0" err="1"/>
              <a:t>метапредметности</a:t>
            </a:r>
            <a:r>
              <a:rPr lang="ru-RU" sz="2000" dirty="0"/>
              <a:t>.</a:t>
            </a:r>
          </a:p>
          <a:p>
            <a:pPr lvl="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06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62712"/>
            <a:ext cx="48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76" y="2805609"/>
            <a:ext cx="48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8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82" y="490400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00" y="3712464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6"/>
          <a:stretch/>
        </p:blipFill>
        <p:spPr>
          <a:xfrm rot="5400000">
            <a:off x="7363252" y="1585503"/>
            <a:ext cx="3240000" cy="3007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4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06" y="2382924"/>
            <a:ext cx="48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539718"/>
            <a:ext cx="48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4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141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ФОРМИРОВАНИЕ НАВЫКОВ  3D-МОДЕЛИРОВАНИЯ ДЛЯ ПРИМЕНЕНИЯ  В ПРОЕКТНОЙ ДЕЯТЕЛЬНОСТИ</vt:lpstr>
      <vt:lpstr>Цель:</vt:lpstr>
      <vt:lpstr>Задачи: </vt:lpstr>
      <vt:lpstr>Практические результаты: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8</cp:revision>
  <dcterms:created xsi:type="dcterms:W3CDTF">2022-12-02T09:02:19Z</dcterms:created>
  <dcterms:modified xsi:type="dcterms:W3CDTF">2022-12-02T12:04:11Z</dcterms:modified>
</cp:coreProperties>
</file>