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8" r:id="rId12"/>
    <p:sldId id="269" r:id="rId13"/>
    <p:sldId id="266" r:id="rId14"/>
    <p:sldId id="267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98E0E-2049-4E91-93EA-D66914F74C58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B004-000C-4296-84D1-472DEF9C7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8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B004-000C-4296-84D1-472DEF9C7DC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72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96FD9-1F94-FDB9-DD37-AD4A4AA73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E971E6-6C8D-4F5B-EE15-0B990C4FD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EB24A-4A06-321D-B112-723E7C19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D9F809-6F3B-2F0A-F70A-0D6CC7B4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523AD-531D-A779-7DB1-B41E75A7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1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B7FA8-AFB1-767D-756F-A7ACEC37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85D014-FDC4-E077-C569-133678EF0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4AC7A-7349-1707-B601-F5B3823B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AD4E0-4236-277B-3FEC-8D896D4E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BDAE32-DD77-AF0F-752A-F713CF7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37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50BBA6-5B92-0853-4736-E7D6C90BF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F25AD9-A544-6088-4F3F-60CD8A8D3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4D0998-8A67-343A-BEB0-92186ECB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03633B-2695-4A49-6E09-05BD6BE1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AE961E-A4FB-BA72-F546-AAB8F026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CCD80-C824-E0AE-0ECA-B81B1AA2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EFAAD3-0349-A3D2-9165-9567DCF9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F1038-FCC2-D33A-1B4B-4A04B502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478F36-A5C1-932C-8F05-9957662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44F269-2EA9-35C3-5F5F-098BA012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9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B1888-9587-B959-879A-BCECAF12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0B34B7-8A7C-505A-DC23-459CDCED1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F73199-AA76-C0E3-85B2-1DA2E253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5F0396-AC1F-CD31-06BD-F4A69B83A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9DC06E-7EE7-D00E-C3B7-74D79FF1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5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190FF-FB5F-9988-8B8F-8B3F4D718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277EA9-6E9E-6D4D-C68A-2E495DEC3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8BC051-260B-7DA8-10D7-0D2FEB5C8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C36095-9348-1E9A-49EE-27051D0BA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AB1B91-ADB1-650B-571D-76E85C13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A0D297-DA65-8570-7385-48C8691B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5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EACEA-FB3D-CA60-2E58-A346FE3E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F42044-1E13-E820-BDE4-A364D7F3C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E3044D-2AE6-3C88-4BD6-73CE00D12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B62F4F-E77A-1DA7-1AB1-89C139E6D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915B5F-494E-854E-023C-EA23B0F75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F564FA-D900-B961-36CC-13717CDD6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BC302C-DF50-0BDD-2398-60397DEF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FA0BAE-6548-C082-D7E8-8F9A8B7DF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8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83720-81DE-A481-5455-7357AF68C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BD6496-1EA6-F302-1E46-C1DDEC3B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4CAC5B-0297-B3FB-0B95-BD9DDE319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39838A-4287-89CF-ECA6-CB043634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76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E197F6-CD7D-B9F2-DAC0-58DC79E5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27D188-4B1F-BE02-9CC0-FB01822F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FDA36C-2566-CB95-5132-3BD9A7B3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81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4824F-B734-F71F-1F84-66AD72A1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EE0E66-E623-ACCE-F062-1F9EFFABE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4B2BF8-DBE9-3E24-88D3-87F48C73E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73CCF6-264C-3A81-FF33-EEE1B598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2EBE29-C91F-5E98-25DE-57603C21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9390DD-F584-1660-8AB4-3A333C55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3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B602D-4C9D-6F1D-3640-2A17E386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5C354D-9E42-446F-AD90-1836E8BF3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81BF37-63FA-28E1-3041-DEC20C45D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8AC7AD-A7BD-6BF4-38EE-BD4361A5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D09987-7EFE-988C-E0F7-495CF170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2C4E01-09B9-0160-6E28-3CC19971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2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0EE3C-6BC0-D5E4-7F63-F589C996F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94D03-07E6-28AD-E8F4-50F930E61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598AD-2A23-3DCE-0DA9-DF5197E03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4A651-7F22-4DC2-BCEA-9940DC425249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6B0B0-2B6E-E51F-CB51-84E7987F4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45E84C-0ABC-501E-D6BF-ED5B5735C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8BE0-CA0F-4734-BCCF-AF959031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02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78073-30BE-C930-EF47-A7A92A78D0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66F024-263E-D876-4759-A4EB98362C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D263BF-9BBF-3199-EF67-D07EE5AD8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676" y="0"/>
            <a:ext cx="122576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3A581-0228-CDF4-4E56-357A39216E5E}"/>
              </a:ext>
            </a:extLst>
          </p:cNvPr>
          <p:cNvSpPr txBox="1"/>
          <p:nvPr/>
        </p:nvSpPr>
        <p:spPr>
          <a:xfrm>
            <a:off x="768220" y="2211355"/>
            <a:ext cx="100677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Дмитриевич Ушинский </a:t>
            </a:r>
          </a:p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(1823 – 1871 гг.) </a:t>
            </a:r>
          </a:p>
        </p:txBody>
      </p:sp>
    </p:spTree>
    <p:extLst>
      <p:ext uri="{BB962C8B-B14F-4D97-AF65-F5344CB8AC3E}">
        <p14:creationId xmlns:p14="http://schemas.microsoft.com/office/powerpoint/2010/main" val="3356943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BD6691-5CBC-4BA7-6A65-1A2715C6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E7FAD-30DB-4C90-E3D7-7C608F8BAF59}"/>
              </a:ext>
            </a:extLst>
          </p:cNvPr>
          <p:cNvSpPr txBox="1"/>
          <p:nvPr/>
        </p:nvSpPr>
        <p:spPr>
          <a:xfrm>
            <a:off x="466530" y="194684"/>
            <a:ext cx="10720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лет было Ушинскому, когда умерла его мать и он отправился учиться в гимназию?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53560-6366-98DB-7AFA-F89627FA58D9}"/>
              </a:ext>
            </a:extLst>
          </p:cNvPr>
          <p:cNvSpPr txBox="1"/>
          <p:nvPr/>
        </p:nvSpPr>
        <p:spPr>
          <a:xfrm>
            <a:off x="466530" y="1343809"/>
            <a:ext cx="60975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12 лет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7 лет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10 лет</a:t>
            </a:r>
          </a:p>
        </p:txBody>
      </p:sp>
    </p:spTree>
    <p:extLst>
      <p:ext uri="{BB962C8B-B14F-4D97-AF65-F5344CB8AC3E}">
        <p14:creationId xmlns:p14="http://schemas.microsoft.com/office/powerpoint/2010/main" val="182042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EC3A60-AE20-32AF-F5E9-2F87F614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6D4959-49FC-7D14-AEE5-21DC18C5E51C}"/>
              </a:ext>
            </a:extLst>
          </p:cNvPr>
          <p:cNvSpPr txBox="1"/>
          <p:nvPr/>
        </p:nvSpPr>
        <p:spPr>
          <a:xfrm>
            <a:off x="466531" y="278659"/>
            <a:ext cx="111220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какой факультет Московского университета поступил учиться Константин Ушинский?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456A2-A8AF-2D25-5BB0-80113BF551AA}"/>
              </a:ext>
            </a:extLst>
          </p:cNvPr>
          <p:cNvSpPr txBox="1"/>
          <p:nvPr/>
        </p:nvSpPr>
        <p:spPr>
          <a:xfrm>
            <a:off x="466531" y="1131442"/>
            <a:ext cx="6172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Юридический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Медицинский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Философский</a:t>
            </a:r>
          </a:p>
        </p:txBody>
      </p:sp>
    </p:spTree>
    <p:extLst>
      <p:ext uri="{BB962C8B-B14F-4D97-AF65-F5344CB8AC3E}">
        <p14:creationId xmlns:p14="http://schemas.microsoft.com/office/powerpoint/2010/main" val="332988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750560-5AB5-6B7F-200C-89C55A8CC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" y="0"/>
            <a:ext cx="120520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36E4C-7C2B-A625-D034-FD0584899BDB}"/>
              </a:ext>
            </a:extLst>
          </p:cNvPr>
          <p:cNvSpPr txBox="1"/>
          <p:nvPr/>
        </p:nvSpPr>
        <p:spPr>
          <a:xfrm>
            <a:off x="877078" y="213345"/>
            <a:ext cx="85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Чем, помимо юриспруденции, интересовался Константин Ушинский?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718B1-919D-ACBC-B7B0-C56D0B7FF4F5}"/>
              </a:ext>
            </a:extLst>
          </p:cNvPr>
          <p:cNvSpPr txBox="1"/>
          <p:nvPr/>
        </p:nvSpPr>
        <p:spPr>
          <a:xfrm>
            <a:off x="877078" y="1387386"/>
            <a:ext cx="7268546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 народного образования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9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007CCE-2677-1B67-6CEE-BE669518F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653EF-93AF-6FAA-92DC-8015095DFA57}"/>
              </a:ext>
            </a:extLst>
          </p:cNvPr>
          <p:cNvSpPr txBox="1"/>
          <p:nvPr/>
        </p:nvSpPr>
        <p:spPr>
          <a:xfrm>
            <a:off x="1203650" y="233466"/>
            <a:ext cx="87357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стало причиной увольнения Константина Ушинского с должности преподавателя в ярославском Демидовском лицее?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77776-0C1B-B541-8FF4-2E68B1CFABE8}"/>
              </a:ext>
            </a:extLst>
          </p:cNvPr>
          <p:cNvSpPr txBox="1"/>
          <p:nvPr/>
        </p:nvSpPr>
        <p:spPr>
          <a:xfrm>
            <a:off x="1203650" y="1956553"/>
            <a:ext cx="6172200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Либеральные взгляды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Алкоголизм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Аморальное поведение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6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09D5BA-5164-EE81-D9E8-1DF91AA9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0ED5E-B922-5FEE-4E43-B1AF2789D65F}"/>
              </a:ext>
            </a:extLst>
          </p:cNvPr>
          <p:cNvSpPr txBox="1"/>
          <p:nvPr/>
        </p:nvSpPr>
        <p:spPr>
          <a:xfrm>
            <a:off x="335901" y="222676"/>
            <a:ext cx="114113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какую должность Константин Ушинский был назначен в Гатчинский сиротский институт в 1854 году?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3F05D-152E-4C09-D664-AFD6E41BED55}"/>
              </a:ext>
            </a:extLst>
          </p:cNvPr>
          <p:cNvSpPr txBox="1"/>
          <p:nvPr/>
        </p:nvSpPr>
        <p:spPr>
          <a:xfrm>
            <a:off x="335901" y="1522570"/>
            <a:ext cx="6172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Преподаватель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Директор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Инспектор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3894185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145A597-A5C7-D4CD-7991-07A20389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0"/>
            <a:ext cx="12353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5C326-2796-430C-FD13-5109D0C0950B}"/>
              </a:ext>
            </a:extLst>
          </p:cNvPr>
          <p:cNvSpPr txBox="1"/>
          <p:nvPr/>
        </p:nvSpPr>
        <p:spPr>
          <a:xfrm>
            <a:off x="307909" y="222103"/>
            <a:ext cx="8957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какими изданиями тесно сотрудничал Ушинский?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86903-37AF-C94D-11EB-06FD2B954462}"/>
              </a:ext>
            </a:extLst>
          </p:cNvPr>
          <p:cNvSpPr txBox="1"/>
          <p:nvPr/>
        </p:nvSpPr>
        <p:spPr>
          <a:xfrm>
            <a:off x="307909" y="1422432"/>
            <a:ext cx="62515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«Журнал для воспитания»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«Библиотека для чтения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«Современник»</a:t>
            </a:r>
          </a:p>
        </p:txBody>
      </p:sp>
    </p:spTree>
    <p:extLst>
      <p:ext uri="{BB962C8B-B14F-4D97-AF65-F5344CB8AC3E}">
        <p14:creationId xmlns:p14="http://schemas.microsoft.com/office/powerpoint/2010/main" val="307744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4B06C2-D543-53A3-45F0-73C307797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6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8742B6-506E-5E34-EC0D-D3E3CB4B41C6}"/>
              </a:ext>
            </a:extLst>
          </p:cNvPr>
          <p:cNvSpPr txBox="1"/>
          <p:nvPr/>
        </p:nvSpPr>
        <p:spPr>
          <a:xfrm>
            <a:off x="3107094" y="81256"/>
            <a:ext cx="67001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 юные годы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6E84C-FAFB-A72D-46C0-EF7614378EF4}"/>
              </a:ext>
            </a:extLst>
          </p:cNvPr>
          <p:cNvSpPr txBox="1"/>
          <p:nvPr/>
        </p:nvSpPr>
        <p:spPr>
          <a:xfrm>
            <a:off x="289250" y="1023648"/>
            <a:ext cx="11986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19 февраля (3 март) 1823 года в Туле. В 1840 году Ушинский, закончив гимназию, поступил на юридический факультет Московского университета, где преподавали блестящие преподаватели своего времени. Четыре года спустя Константин Ушинский стал кандидатом юриспруденции, однако решил остаться в университете для подготовки к профессорскому званию.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F2C45E-3993-925D-D351-81F87D3A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95" y="1978090"/>
            <a:ext cx="5525873" cy="48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8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1ECBD5-0F57-291B-306A-CC6B6ED89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77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4F7C1-47AA-6945-5C03-85A95F57C95E}"/>
              </a:ext>
            </a:extLst>
          </p:cNvPr>
          <p:cNvSpPr txBox="1"/>
          <p:nvPr/>
        </p:nvSpPr>
        <p:spPr>
          <a:xfrm>
            <a:off x="3373017" y="193224"/>
            <a:ext cx="6148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карьера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BEB96-E20E-B0B5-541E-D2CC8854649C}"/>
              </a:ext>
            </a:extLst>
          </p:cNvPr>
          <p:cNvSpPr txBox="1"/>
          <p:nvPr/>
        </p:nvSpPr>
        <p:spPr>
          <a:xfrm>
            <a:off x="185057" y="777999"/>
            <a:ext cx="118218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1846 году Ушинский приступил к работе в ярославском Демидовском лицее. Однако молодой преподаватель с либеральными взглядами на учебный процесс не смог найти общий язык с руководством лицея, и был вынужден уйти с должности. В 1854 году Ушинский поступил на службу в Гатчинский Сиротский институт, где преподавал русскую словесность, а спустя время был назначен инспектором классов. Именно в тот период Константин Дмитриевич стал писать статьи на педагогическую тематику. Его первая работа «О пользе педагогической литературы»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72498E-5432-C288-35B5-C9F9BD56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620" y="2472612"/>
            <a:ext cx="3097763" cy="43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0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790BD3-37FD-4F58-8DAF-73DA2E5E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9" y="0"/>
            <a:ext cx="124470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E9E74-AE4A-7E26-B85A-262D77D6AA3A}"/>
              </a:ext>
            </a:extLst>
          </p:cNvPr>
          <p:cNvSpPr txBox="1"/>
          <p:nvPr/>
        </p:nvSpPr>
        <p:spPr>
          <a:xfrm>
            <a:off x="2719875" y="81257"/>
            <a:ext cx="6298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 в Смольном институте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7AA79-A8A4-191D-EBD9-0EC95617F1A9}"/>
              </a:ext>
            </a:extLst>
          </p:cNvPr>
          <p:cNvSpPr txBox="1"/>
          <p:nvPr/>
        </p:nvSpPr>
        <p:spPr>
          <a:xfrm>
            <a:off x="0" y="836464"/>
            <a:ext cx="115886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1859 году Константин Ушинский был приглашен на должность инспектора классов в Смольный институт. Он сразу с большим энтузиазмом принялся заниматься нововведениями: ввел практику проведения педагогических совещаний, создал класс для подготовки будущих воспитательниц, но самое главное – искоренил разделение учениц на мещан и благородных. Константин Дмитриевич побывал во многих странах – Франции, Бельгии, Швейцарии, Германии, и везде записывал свои наблюдения. Собрав приличный материал, он написал книги «Детский мир» и «Родное слово», а также руководство для учителей и родителей.</a:t>
            </a:r>
          </a:p>
          <a:p>
            <a:r>
              <a:rPr lang="ru-RU" dirty="0"/>
              <a:t>Вернувшись в Россию после длительного путешествия, Ушинский принялся работать над своей главной книгой – «Человек как предмет воспитания, опыт педагогической антропологии».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1AD4BD-7F43-B3B3-4731-75EF2BA1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52390"/>
            <a:ext cx="3034346" cy="34980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65DED-4083-23F7-9AA9-0BF0E3C5C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697" y="3252390"/>
            <a:ext cx="2545360" cy="34036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C969B-E6FE-3765-617B-0EA749D16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507" y="3252390"/>
            <a:ext cx="2545361" cy="34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94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535042-E8D0-9FC7-938E-40C89C1B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88" y="0"/>
            <a:ext cx="12428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A2E67-B215-FC06-4A8A-34CF07E8DA68}"/>
              </a:ext>
            </a:extLst>
          </p:cNvPr>
          <p:cNvSpPr txBox="1"/>
          <p:nvPr/>
        </p:nvSpPr>
        <p:spPr>
          <a:xfrm>
            <a:off x="3648270" y="155901"/>
            <a:ext cx="6288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годы жизни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BA028-6C29-A266-8F2D-107FFC7BCF21}"/>
              </a:ext>
            </a:extLst>
          </p:cNvPr>
          <p:cNvSpPr txBox="1"/>
          <p:nvPr/>
        </p:nvSpPr>
        <p:spPr>
          <a:xfrm>
            <a:off x="251927" y="744435"/>
            <a:ext cx="10496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После трагической гибели старшего сына Ушинский решил переехать жить с семьей в Киев. Но прежде ему необходимо было отправиться на лечение в Крым. По дороге Константин Дмитриевич сильно простудился, и умер 22 декабря 1870 (3 января 1871) года в Одессе.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F5A336-3560-6AAB-AD23-E9CA9B4F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24" y="1777674"/>
            <a:ext cx="3289541" cy="4970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12C6D8-C423-5753-CFE5-79DA1A6E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965" y="1777674"/>
            <a:ext cx="4456423" cy="49704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E61560-36FB-76F8-1CCB-CB993FBB1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359" y="1777674"/>
            <a:ext cx="3378578" cy="49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4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AC29AB-B92D-CB48-56EA-E4EB85853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35" y="0"/>
            <a:ext cx="123412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45A106-8BDB-3E05-0E52-86C4BBB8AE5A}"/>
              </a:ext>
            </a:extLst>
          </p:cNvPr>
          <p:cNvSpPr txBox="1"/>
          <p:nvPr/>
        </p:nvSpPr>
        <p:spPr>
          <a:xfrm>
            <a:off x="5754655" y="1322228"/>
            <a:ext cx="62468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</a:p>
        </p:txBody>
      </p:sp>
    </p:spTree>
    <p:extLst>
      <p:ext uri="{BB962C8B-B14F-4D97-AF65-F5344CB8AC3E}">
        <p14:creationId xmlns:p14="http://schemas.microsoft.com/office/powerpoint/2010/main" val="1467479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A7ED47-5B83-FF1A-5CAE-373AB9C6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274" y="0"/>
            <a:ext cx="122915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A388A-A5FD-F457-51BD-1F18E957C495}"/>
              </a:ext>
            </a:extLst>
          </p:cNvPr>
          <p:cNvSpPr txBox="1"/>
          <p:nvPr/>
        </p:nvSpPr>
        <p:spPr>
          <a:xfrm>
            <a:off x="1287625" y="333183"/>
            <a:ext cx="9029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был Константин Дмитриевич Ушинский?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35DD3-0662-440C-F26D-CA0739EA5B7A}"/>
              </a:ext>
            </a:extLst>
          </p:cNvPr>
          <p:cNvSpPr txBox="1"/>
          <p:nvPr/>
        </p:nvSpPr>
        <p:spPr>
          <a:xfrm>
            <a:off x="1287625" y="1251141"/>
            <a:ext cx="81992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Известный художник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Писатель и педагог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Поэт</a:t>
            </a:r>
          </a:p>
        </p:txBody>
      </p:sp>
    </p:spTree>
    <p:extLst>
      <p:ext uri="{BB962C8B-B14F-4D97-AF65-F5344CB8AC3E}">
        <p14:creationId xmlns:p14="http://schemas.microsoft.com/office/powerpoint/2010/main" val="369458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A5206-277F-9320-13FB-C048DD7F3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31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1F031F-CDFA-EFF6-B9AE-EB3AC6C42477}"/>
              </a:ext>
            </a:extLst>
          </p:cNvPr>
          <p:cNvSpPr txBox="1"/>
          <p:nvPr/>
        </p:nvSpPr>
        <p:spPr>
          <a:xfrm>
            <a:off x="1914719" y="333183"/>
            <a:ext cx="83625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году Ушинский появился на свет?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255E3-8DC5-E5FB-20AA-D6539D7482A9}"/>
              </a:ext>
            </a:extLst>
          </p:cNvPr>
          <p:cNvSpPr txBox="1"/>
          <p:nvPr/>
        </p:nvSpPr>
        <p:spPr>
          <a:xfrm>
            <a:off x="1847461" y="1144775"/>
            <a:ext cx="71122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1823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1923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1820</a:t>
            </a:r>
          </a:p>
        </p:txBody>
      </p:sp>
    </p:spTree>
    <p:extLst>
      <p:ext uri="{BB962C8B-B14F-4D97-AF65-F5344CB8AC3E}">
        <p14:creationId xmlns:p14="http://schemas.microsoft.com/office/powerpoint/2010/main" val="2895880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0B46A5-17F0-8492-B18B-D9357B28F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09" y="0"/>
            <a:ext cx="125590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58B512-E8E9-5AD6-03BC-286015E9313E}"/>
              </a:ext>
            </a:extLst>
          </p:cNvPr>
          <p:cNvSpPr txBox="1"/>
          <p:nvPr/>
        </p:nvSpPr>
        <p:spPr>
          <a:xfrm>
            <a:off x="587827" y="295860"/>
            <a:ext cx="11196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был родной отец Константина Ушинского?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60C7F8-B063-9D75-AF22-406416CF69CD}"/>
              </a:ext>
            </a:extLst>
          </p:cNvPr>
          <p:cNvSpPr txBox="1"/>
          <p:nvPr/>
        </p:nvSpPr>
        <p:spPr>
          <a:xfrm>
            <a:off x="587827" y="886608"/>
            <a:ext cx="6354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Композитор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Писатель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Офицер</a:t>
            </a:r>
          </a:p>
        </p:txBody>
      </p:sp>
    </p:spTree>
    <p:extLst>
      <p:ext uri="{BB962C8B-B14F-4D97-AF65-F5344CB8AC3E}">
        <p14:creationId xmlns:p14="http://schemas.microsoft.com/office/powerpoint/2010/main" val="5134819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502</Words>
  <Application>Microsoft Office PowerPoint</Application>
  <PresentationFormat>Широкоэкранный</PresentationFormat>
  <Paragraphs>49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</cp:revision>
  <dcterms:created xsi:type="dcterms:W3CDTF">2023-03-25T13:25:32Z</dcterms:created>
  <dcterms:modified xsi:type="dcterms:W3CDTF">2023-03-25T14:20:56Z</dcterms:modified>
</cp:coreProperties>
</file>