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8"/>
  </p:notesMasterIdLst>
  <p:sldIdLst>
    <p:sldId id="256" r:id="rId2"/>
    <p:sldId id="257" r:id="rId3"/>
    <p:sldId id="289" r:id="rId4"/>
    <p:sldId id="259" r:id="rId5"/>
    <p:sldId id="263" r:id="rId6"/>
    <p:sldId id="290" r:id="rId7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12AF807-242A-4BC3-A71C-DAC95E141CDB}">
  <a:tblStyle styleId="{712AF807-242A-4BC3-A71C-DAC95E141C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444" y="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3916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dc7f727d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dc7f727de7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dc7f727d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dc7f727de7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c7f727de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dc7f727de7_0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dc7f727de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dc7f727de7_0_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dc7f727de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dc7f727de7_0_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2800" y="912125"/>
            <a:ext cx="5724900" cy="2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15163" y="4302500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7925" y="277913"/>
            <a:ext cx="635350" cy="262075"/>
            <a:chOff x="5957925" y="277913"/>
            <a:chExt cx="635350" cy="262075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080425" y="2393950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7604416" y="4523900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/>
          <p:nvPr/>
        </p:nvSpPr>
        <p:spPr>
          <a:xfrm rot="-5400000">
            <a:off x="8270572" y="4346869"/>
            <a:ext cx="531139" cy="1062132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1"/>
          </p:nvPr>
        </p:nvSpPr>
        <p:spPr>
          <a:xfrm>
            <a:off x="4572000" y="1289825"/>
            <a:ext cx="3859200" cy="19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cxnSp>
        <p:nvCxnSpPr>
          <p:cNvPr id="154" name="Google Shape;154;p15"/>
          <p:cNvCxnSpPr/>
          <p:nvPr/>
        </p:nvCxnSpPr>
        <p:spPr>
          <a:xfrm>
            <a:off x="0" y="288325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5" name="Google Shape;155;p15"/>
          <p:cNvSpPr/>
          <p:nvPr/>
        </p:nvSpPr>
        <p:spPr>
          <a:xfrm>
            <a:off x="194766" y="4676300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/>
        </p:nvSpPr>
        <p:spPr>
          <a:xfrm flipH="1">
            <a:off x="8326937" y="248056"/>
            <a:ext cx="619607" cy="2071536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flipH="1">
            <a:off x="8074174" y="724112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flipH="1">
            <a:off x="222442" y="3936275"/>
            <a:ext cx="979995" cy="1015965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 rot="10800000" flipH="1">
            <a:off x="-14086" y="221887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5400000" flipH="1">
            <a:off x="7357911" y="4331331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8"/>
          <p:cNvGrpSpPr/>
          <p:nvPr/>
        </p:nvGrpSpPr>
        <p:grpSpPr>
          <a:xfrm flipH="1">
            <a:off x="6854246" y="4782247"/>
            <a:ext cx="635350" cy="262075"/>
            <a:chOff x="5957925" y="3706913"/>
            <a:chExt cx="635350" cy="262075"/>
          </a:xfrm>
        </p:grpSpPr>
        <p:sp>
          <p:nvSpPr>
            <p:cNvPr id="180" name="Google Shape;180;p18"/>
            <p:cNvSpPr/>
            <p:nvPr/>
          </p:nvSpPr>
          <p:spPr>
            <a:xfrm rot="5400000">
              <a:off x="63773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 rot="5400000">
              <a:off x="61506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 rot="5400000">
              <a:off x="5911750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8"/>
          <p:cNvSpPr/>
          <p:nvPr/>
        </p:nvSpPr>
        <p:spPr>
          <a:xfrm rot="5400000" flipH="1">
            <a:off x="8477361" y="4331331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/>
          <p:nvPr/>
        </p:nvSpPr>
        <p:spPr>
          <a:xfrm>
            <a:off x="7145960" y="-976487"/>
            <a:ext cx="4113554" cy="2619133"/>
          </a:xfrm>
          <a:custGeom>
            <a:avLst/>
            <a:gdLst/>
            <a:ahLst/>
            <a:cxnLst/>
            <a:rect l="l" t="t" r="r" b="b"/>
            <a:pathLst>
              <a:path w="104266" h="66387" extrusionOk="0">
                <a:moveTo>
                  <a:pt x="52199" y="212"/>
                </a:moveTo>
                <a:lnTo>
                  <a:pt x="52199" y="212"/>
                </a:lnTo>
                <a:cubicBezTo>
                  <a:pt x="52043" y="369"/>
                  <a:pt x="48351" y="4074"/>
                  <a:pt x="44706" y="9888"/>
                </a:cubicBezTo>
                <a:cubicBezTo>
                  <a:pt x="42529" y="13360"/>
                  <a:pt x="40794" y="16895"/>
                  <a:pt x="39550" y="20393"/>
                </a:cubicBezTo>
                <a:cubicBezTo>
                  <a:pt x="38007" y="24730"/>
                  <a:pt x="37219" y="29022"/>
                  <a:pt x="37206" y="33154"/>
                </a:cubicBezTo>
                <a:lnTo>
                  <a:pt x="19408" y="33154"/>
                </a:lnTo>
                <a:cubicBezTo>
                  <a:pt x="19408" y="33132"/>
                  <a:pt x="19407" y="33109"/>
                  <a:pt x="19407" y="33086"/>
                </a:cubicBezTo>
                <a:cubicBezTo>
                  <a:pt x="19407" y="14986"/>
                  <a:pt x="34110" y="257"/>
                  <a:pt x="52199" y="212"/>
                </a:cubicBezTo>
                <a:close/>
                <a:moveTo>
                  <a:pt x="52281" y="429"/>
                </a:moveTo>
                <a:cubicBezTo>
                  <a:pt x="52825" y="982"/>
                  <a:pt x="56271" y="4567"/>
                  <a:pt x="59677" y="10000"/>
                </a:cubicBezTo>
                <a:cubicBezTo>
                  <a:pt x="61847" y="13460"/>
                  <a:pt x="63575" y="16980"/>
                  <a:pt x="64815" y="20462"/>
                </a:cubicBezTo>
                <a:cubicBezTo>
                  <a:pt x="66350" y="24777"/>
                  <a:pt x="67133" y="29047"/>
                  <a:pt x="67147" y="33154"/>
                </a:cubicBezTo>
                <a:lnTo>
                  <a:pt x="37416" y="33154"/>
                </a:lnTo>
                <a:cubicBezTo>
                  <a:pt x="37430" y="29048"/>
                  <a:pt x="38213" y="24779"/>
                  <a:pt x="39747" y="20466"/>
                </a:cubicBezTo>
                <a:cubicBezTo>
                  <a:pt x="40985" y="16983"/>
                  <a:pt x="42713" y="13464"/>
                  <a:pt x="44881" y="10005"/>
                </a:cubicBezTo>
                <a:cubicBezTo>
                  <a:pt x="48289" y="4570"/>
                  <a:pt x="51737" y="982"/>
                  <a:pt x="52281" y="429"/>
                </a:cubicBezTo>
                <a:close/>
                <a:moveTo>
                  <a:pt x="52362" y="212"/>
                </a:moveTo>
                <a:lnTo>
                  <a:pt x="52362" y="212"/>
                </a:lnTo>
                <a:cubicBezTo>
                  <a:pt x="70453" y="257"/>
                  <a:pt x="85156" y="14986"/>
                  <a:pt x="85156" y="33086"/>
                </a:cubicBezTo>
                <a:cubicBezTo>
                  <a:pt x="85156" y="33109"/>
                  <a:pt x="85156" y="33132"/>
                  <a:pt x="85156" y="33154"/>
                </a:cubicBezTo>
                <a:lnTo>
                  <a:pt x="67357" y="33154"/>
                </a:lnTo>
                <a:cubicBezTo>
                  <a:pt x="67344" y="29022"/>
                  <a:pt x="66556" y="24730"/>
                  <a:pt x="65013" y="20393"/>
                </a:cubicBezTo>
                <a:cubicBezTo>
                  <a:pt x="63769" y="16895"/>
                  <a:pt x="62034" y="13360"/>
                  <a:pt x="59856" y="9888"/>
                </a:cubicBezTo>
                <a:cubicBezTo>
                  <a:pt x="56211" y="4074"/>
                  <a:pt x="52520" y="369"/>
                  <a:pt x="52362" y="212"/>
                </a:cubicBezTo>
                <a:close/>
                <a:moveTo>
                  <a:pt x="37206" y="33365"/>
                </a:moveTo>
                <a:cubicBezTo>
                  <a:pt x="37219" y="37496"/>
                  <a:pt x="38007" y="41789"/>
                  <a:pt x="39550" y="46127"/>
                </a:cubicBezTo>
                <a:cubicBezTo>
                  <a:pt x="40794" y="49625"/>
                  <a:pt x="42529" y="53158"/>
                  <a:pt x="44706" y="56631"/>
                </a:cubicBezTo>
                <a:cubicBezTo>
                  <a:pt x="47758" y="61499"/>
                  <a:pt x="50843" y="64889"/>
                  <a:pt x="51858" y="65955"/>
                </a:cubicBezTo>
                <a:cubicBezTo>
                  <a:pt x="34019" y="65728"/>
                  <a:pt x="19559" y="51222"/>
                  <a:pt x="19410" y="33365"/>
                </a:cubicBezTo>
                <a:close/>
                <a:moveTo>
                  <a:pt x="85152" y="33365"/>
                </a:moveTo>
                <a:cubicBezTo>
                  <a:pt x="85003" y="51222"/>
                  <a:pt x="70544" y="65728"/>
                  <a:pt x="52703" y="65955"/>
                </a:cubicBezTo>
                <a:cubicBezTo>
                  <a:pt x="53719" y="64889"/>
                  <a:pt x="56804" y="61499"/>
                  <a:pt x="59856" y="56631"/>
                </a:cubicBezTo>
                <a:cubicBezTo>
                  <a:pt x="62034" y="53158"/>
                  <a:pt x="63769" y="49625"/>
                  <a:pt x="65013" y="46127"/>
                </a:cubicBezTo>
                <a:cubicBezTo>
                  <a:pt x="66556" y="41789"/>
                  <a:pt x="67344" y="37496"/>
                  <a:pt x="67356" y="33365"/>
                </a:cubicBezTo>
                <a:close/>
                <a:moveTo>
                  <a:pt x="67147" y="33365"/>
                </a:moveTo>
                <a:cubicBezTo>
                  <a:pt x="67133" y="37471"/>
                  <a:pt x="66350" y="41739"/>
                  <a:pt x="64816" y="46053"/>
                </a:cubicBezTo>
                <a:cubicBezTo>
                  <a:pt x="63577" y="49536"/>
                  <a:pt x="61849" y="53056"/>
                  <a:pt x="59680" y="56514"/>
                </a:cubicBezTo>
                <a:cubicBezTo>
                  <a:pt x="56476" y="61627"/>
                  <a:pt x="53236" y="65104"/>
                  <a:pt x="52409" y="65959"/>
                </a:cubicBezTo>
                <a:cubicBezTo>
                  <a:pt x="52366" y="65959"/>
                  <a:pt x="52324" y="65960"/>
                  <a:pt x="52281" y="65960"/>
                </a:cubicBezTo>
                <a:cubicBezTo>
                  <a:pt x="52238" y="65960"/>
                  <a:pt x="52196" y="65959"/>
                  <a:pt x="52153" y="65959"/>
                </a:cubicBezTo>
                <a:cubicBezTo>
                  <a:pt x="51327" y="65104"/>
                  <a:pt x="48089" y="61630"/>
                  <a:pt x="44884" y="56519"/>
                </a:cubicBezTo>
                <a:cubicBezTo>
                  <a:pt x="42715" y="53060"/>
                  <a:pt x="40988" y="49539"/>
                  <a:pt x="39748" y="46056"/>
                </a:cubicBezTo>
                <a:cubicBezTo>
                  <a:pt x="38213" y="41741"/>
                  <a:pt x="37430" y="37472"/>
                  <a:pt x="37416" y="33365"/>
                </a:cubicBezTo>
                <a:close/>
                <a:moveTo>
                  <a:pt x="52281" y="1"/>
                </a:moveTo>
                <a:cubicBezTo>
                  <a:pt x="34038" y="1"/>
                  <a:pt x="19196" y="14843"/>
                  <a:pt x="19196" y="33086"/>
                </a:cubicBezTo>
                <a:cubicBezTo>
                  <a:pt x="19196" y="33109"/>
                  <a:pt x="19197" y="33132"/>
                  <a:pt x="19197" y="33154"/>
                </a:cubicBezTo>
                <a:lnTo>
                  <a:pt x="1" y="33154"/>
                </a:lnTo>
                <a:lnTo>
                  <a:pt x="1" y="33365"/>
                </a:lnTo>
                <a:lnTo>
                  <a:pt x="19199" y="33365"/>
                </a:lnTo>
                <a:cubicBezTo>
                  <a:pt x="19350" y="51407"/>
                  <a:pt x="34014" y="66051"/>
                  <a:pt x="52063" y="66168"/>
                </a:cubicBezTo>
                <a:cubicBezTo>
                  <a:pt x="52152" y="66259"/>
                  <a:pt x="52202" y="66310"/>
                  <a:pt x="52207" y="66314"/>
                </a:cubicBezTo>
                <a:lnTo>
                  <a:pt x="52281" y="66387"/>
                </a:lnTo>
                <a:lnTo>
                  <a:pt x="52355" y="66314"/>
                </a:lnTo>
                <a:cubicBezTo>
                  <a:pt x="52359" y="66310"/>
                  <a:pt x="52410" y="66259"/>
                  <a:pt x="52499" y="66168"/>
                </a:cubicBezTo>
                <a:cubicBezTo>
                  <a:pt x="70549" y="66051"/>
                  <a:pt x="85213" y="51407"/>
                  <a:pt x="85363" y="33365"/>
                </a:cubicBezTo>
                <a:lnTo>
                  <a:pt x="104265" y="33365"/>
                </a:lnTo>
                <a:lnTo>
                  <a:pt x="104265" y="33154"/>
                </a:lnTo>
                <a:lnTo>
                  <a:pt x="85365" y="33154"/>
                </a:lnTo>
                <a:cubicBezTo>
                  <a:pt x="85365" y="33132"/>
                  <a:pt x="85366" y="33109"/>
                  <a:pt x="85366" y="33086"/>
                </a:cubicBezTo>
                <a:cubicBezTo>
                  <a:pt x="85366" y="14843"/>
                  <a:pt x="70525" y="1"/>
                  <a:pt x="5228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 rot="-5400000">
            <a:off x="26771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 rot="-5400000">
            <a:off x="133864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176075" y="45287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 rot="-5400000">
            <a:off x="39361" y="408950"/>
            <a:ext cx="635350" cy="262075"/>
            <a:chOff x="5957925" y="277913"/>
            <a:chExt cx="635350" cy="262075"/>
          </a:xfrm>
        </p:grpSpPr>
        <p:sp>
          <p:nvSpPr>
            <p:cNvPr id="190" name="Google Shape;190;p19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3" name="Google Shape;193;p19"/>
          <p:cNvCxnSpPr/>
          <p:nvPr/>
        </p:nvCxnSpPr>
        <p:spPr>
          <a:xfrm>
            <a:off x="7993350" y="4875763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7145960" y="-976487"/>
            <a:ext cx="4113554" cy="2619133"/>
          </a:xfrm>
          <a:custGeom>
            <a:avLst/>
            <a:gdLst/>
            <a:ahLst/>
            <a:cxnLst/>
            <a:rect l="l" t="t" r="r" b="b"/>
            <a:pathLst>
              <a:path w="104266" h="66387" extrusionOk="0">
                <a:moveTo>
                  <a:pt x="52199" y="212"/>
                </a:moveTo>
                <a:lnTo>
                  <a:pt x="52199" y="212"/>
                </a:lnTo>
                <a:cubicBezTo>
                  <a:pt x="52043" y="369"/>
                  <a:pt x="48351" y="4074"/>
                  <a:pt x="44706" y="9888"/>
                </a:cubicBezTo>
                <a:cubicBezTo>
                  <a:pt x="42529" y="13360"/>
                  <a:pt x="40794" y="16895"/>
                  <a:pt x="39550" y="20393"/>
                </a:cubicBezTo>
                <a:cubicBezTo>
                  <a:pt x="38007" y="24730"/>
                  <a:pt x="37219" y="29022"/>
                  <a:pt x="37206" y="33154"/>
                </a:cubicBezTo>
                <a:lnTo>
                  <a:pt x="19408" y="33154"/>
                </a:lnTo>
                <a:cubicBezTo>
                  <a:pt x="19408" y="33132"/>
                  <a:pt x="19407" y="33109"/>
                  <a:pt x="19407" y="33086"/>
                </a:cubicBezTo>
                <a:cubicBezTo>
                  <a:pt x="19407" y="14986"/>
                  <a:pt x="34110" y="257"/>
                  <a:pt x="52199" y="212"/>
                </a:cubicBezTo>
                <a:close/>
                <a:moveTo>
                  <a:pt x="52281" y="429"/>
                </a:moveTo>
                <a:cubicBezTo>
                  <a:pt x="52825" y="982"/>
                  <a:pt x="56271" y="4567"/>
                  <a:pt x="59677" y="10000"/>
                </a:cubicBezTo>
                <a:cubicBezTo>
                  <a:pt x="61847" y="13460"/>
                  <a:pt x="63575" y="16980"/>
                  <a:pt x="64815" y="20462"/>
                </a:cubicBezTo>
                <a:cubicBezTo>
                  <a:pt x="66350" y="24777"/>
                  <a:pt x="67133" y="29047"/>
                  <a:pt x="67147" y="33154"/>
                </a:cubicBezTo>
                <a:lnTo>
                  <a:pt x="37416" y="33154"/>
                </a:lnTo>
                <a:cubicBezTo>
                  <a:pt x="37430" y="29048"/>
                  <a:pt x="38213" y="24779"/>
                  <a:pt x="39747" y="20466"/>
                </a:cubicBezTo>
                <a:cubicBezTo>
                  <a:pt x="40985" y="16983"/>
                  <a:pt x="42713" y="13464"/>
                  <a:pt x="44881" y="10005"/>
                </a:cubicBezTo>
                <a:cubicBezTo>
                  <a:pt x="48289" y="4570"/>
                  <a:pt x="51737" y="982"/>
                  <a:pt x="52281" y="429"/>
                </a:cubicBezTo>
                <a:close/>
                <a:moveTo>
                  <a:pt x="52362" y="212"/>
                </a:moveTo>
                <a:lnTo>
                  <a:pt x="52362" y="212"/>
                </a:lnTo>
                <a:cubicBezTo>
                  <a:pt x="70453" y="257"/>
                  <a:pt x="85156" y="14986"/>
                  <a:pt x="85156" y="33086"/>
                </a:cubicBezTo>
                <a:cubicBezTo>
                  <a:pt x="85156" y="33109"/>
                  <a:pt x="85156" y="33132"/>
                  <a:pt x="85156" y="33154"/>
                </a:cubicBezTo>
                <a:lnTo>
                  <a:pt x="67357" y="33154"/>
                </a:lnTo>
                <a:cubicBezTo>
                  <a:pt x="67344" y="29022"/>
                  <a:pt x="66556" y="24730"/>
                  <a:pt x="65013" y="20393"/>
                </a:cubicBezTo>
                <a:cubicBezTo>
                  <a:pt x="63769" y="16895"/>
                  <a:pt x="62034" y="13360"/>
                  <a:pt x="59856" y="9888"/>
                </a:cubicBezTo>
                <a:cubicBezTo>
                  <a:pt x="56211" y="4074"/>
                  <a:pt x="52520" y="369"/>
                  <a:pt x="52362" y="212"/>
                </a:cubicBezTo>
                <a:close/>
                <a:moveTo>
                  <a:pt x="37206" y="33365"/>
                </a:moveTo>
                <a:cubicBezTo>
                  <a:pt x="37219" y="37496"/>
                  <a:pt x="38007" y="41789"/>
                  <a:pt x="39550" y="46127"/>
                </a:cubicBezTo>
                <a:cubicBezTo>
                  <a:pt x="40794" y="49625"/>
                  <a:pt x="42529" y="53158"/>
                  <a:pt x="44706" y="56631"/>
                </a:cubicBezTo>
                <a:cubicBezTo>
                  <a:pt x="47758" y="61499"/>
                  <a:pt x="50843" y="64889"/>
                  <a:pt x="51858" y="65955"/>
                </a:cubicBezTo>
                <a:cubicBezTo>
                  <a:pt x="34019" y="65728"/>
                  <a:pt x="19559" y="51222"/>
                  <a:pt x="19410" y="33365"/>
                </a:cubicBezTo>
                <a:close/>
                <a:moveTo>
                  <a:pt x="85152" y="33365"/>
                </a:moveTo>
                <a:cubicBezTo>
                  <a:pt x="85003" y="51222"/>
                  <a:pt x="70544" y="65728"/>
                  <a:pt x="52703" y="65955"/>
                </a:cubicBezTo>
                <a:cubicBezTo>
                  <a:pt x="53719" y="64889"/>
                  <a:pt x="56804" y="61499"/>
                  <a:pt x="59856" y="56631"/>
                </a:cubicBezTo>
                <a:cubicBezTo>
                  <a:pt x="62034" y="53158"/>
                  <a:pt x="63769" y="49625"/>
                  <a:pt x="65013" y="46127"/>
                </a:cubicBezTo>
                <a:cubicBezTo>
                  <a:pt x="66556" y="41789"/>
                  <a:pt x="67344" y="37496"/>
                  <a:pt x="67356" y="33365"/>
                </a:cubicBezTo>
                <a:close/>
                <a:moveTo>
                  <a:pt x="67147" y="33365"/>
                </a:moveTo>
                <a:cubicBezTo>
                  <a:pt x="67133" y="37471"/>
                  <a:pt x="66350" y="41739"/>
                  <a:pt x="64816" y="46053"/>
                </a:cubicBezTo>
                <a:cubicBezTo>
                  <a:pt x="63577" y="49536"/>
                  <a:pt x="61849" y="53056"/>
                  <a:pt x="59680" y="56514"/>
                </a:cubicBezTo>
                <a:cubicBezTo>
                  <a:pt x="56476" y="61627"/>
                  <a:pt x="53236" y="65104"/>
                  <a:pt x="52409" y="65959"/>
                </a:cubicBezTo>
                <a:cubicBezTo>
                  <a:pt x="52366" y="65959"/>
                  <a:pt x="52324" y="65960"/>
                  <a:pt x="52281" y="65960"/>
                </a:cubicBezTo>
                <a:cubicBezTo>
                  <a:pt x="52238" y="65960"/>
                  <a:pt x="52196" y="65959"/>
                  <a:pt x="52153" y="65959"/>
                </a:cubicBezTo>
                <a:cubicBezTo>
                  <a:pt x="51327" y="65104"/>
                  <a:pt x="48089" y="61630"/>
                  <a:pt x="44884" y="56519"/>
                </a:cubicBezTo>
                <a:cubicBezTo>
                  <a:pt x="42715" y="53060"/>
                  <a:pt x="40988" y="49539"/>
                  <a:pt x="39748" y="46056"/>
                </a:cubicBezTo>
                <a:cubicBezTo>
                  <a:pt x="38213" y="41741"/>
                  <a:pt x="37430" y="37472"/>
                  <a:pt x="37416" y="33365"/>
                </a:cubicBezTo>
                <a:close/>
                <a:moveTo>
                  <a:pt x="52281" y="1"/>
                </a:moveTo>
                <a:cubicBezTo>
                  <a:pt x="34038" y="1"/>
                  <a:pt x="19196" y="14843"/>
                  <a:pt x="19196" y="33086"/>
                </a:cubicBezTo>
                <a:cubicBezTo>
                  <a:pt x="19196" y="33109"/>
                  <a:pt x="19197" y="33132"/>
                  <a:pt x="19197" y="33154"/>
                </a:cubicBezTo>
                <a:lnTo>
                  <a:pt x="1" y="33154"/>
                </a:lnTo>
                <a:lnTo>
                  <a:pt x="1" y="33365"/>
                </a:lnTo>
                <a:lnTo>
                  <a:pt x="19199" y="33365"/>
                </a:lnTo>
                <a:cubicBezTo>
                  <a:pt x="19350" y="51407"/>
                  <a:pt x="34014" y="66051"/>
                  <a:pt x="52063" y="66168"/>
                </a:cubicBezTo>
                <a:cubicBezTo>
                  <a:pt x="52152" y="66259"/>
                  <a:pt x="52202" y="66310"/>
                  <a:pt x="52207" y="66314"/>
                </a:cubicBezTo>
                <a:lnTo>
                  <a:pt x="52281" y="66387"/>
                </a:lnTo>
                <a:lnTo>
                  <a:pt x="52355" y="66314"/>
                </a:lnTo>
                <a:cubicBezTo>
                  <a:pt x="52359" y="66310"/>
                  <a:pt x="52410" y="66259"/>
                  <a:pt x="52499" y="66168"/>
                </a:cubicBezTo>
                <a:cubicBezTo>
                  <a:pt x="70549" y="66051"/>
                  <a:pt x="85213" y="51407"/>
                  <a:pt x="85363" y="33365"/>
                </a:cubicBezTo>
                <a:lnTo>
                  <a:pt x="104265" y="33365"/>
                </a:lnTo>
                <a:lnTo>
                  <a:pt x="104265" y="33154"/>
                </a:lnTo>
                <a:lnTo>
                  <a:pt x="85365" y="33154"/>
                </a:lnTo>
                <a:cubicBezTo>
                  <a:pt x="85365" y="33132"/>
                  <a:pt x="85366" y="33109"/>
                  <a:pt x="85366" y="33086"/>
                </a:cubicBezTo>
                <a:cubicBezTo>
                  <a:pt x="85366" y="14843"/>
                  <a:pt x="70525" y="1"/>
                  <a:pt x="5228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 rot="-5400000">
            <a:off x="26771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rot="-5400000">
            <a:off x="1338640" y="4416505"/>
            <a:ext cx="535490" cy="1070910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176075" y="45287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6"/>
          <p:cNvGrpSpPr/>
          <p:nvPr/>
        </p:nvGrpSpPr>
        <p:grpSpPr>
          <a:xfrm rot="-5400000">
            <a:off x="39361" y="408950"/>
            <a:ext cx="635350" cy="262075"/>
            <a:chOff x="5957925" y="277913"/>
            <a:chExt cx="635350" cy="262075"/>
          </a:xfrm>
        </p:grpSpPr>
        <p:sp>
          <p:nvSpPr>
            <p:cNvPr id="63" name="Google Shape;63;p6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6" name="Google Shape;66;p6"/>
          <p:cNvCxnSpPr/>
          <p:nvPr/>
        </p:nvCxnSpPr>
        <p:spPr>
          <a:xfrm>
            <a:off x="7993350" y="4875763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712800" y="1289825"/>
            <a:ext cx="4079100" cy="2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5654400" y="1289825"/>
            <a:ext cx="2412000" cy="297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71" name="Google Shape;71;p7"/>
          <p:cNvSpPr/>
          <p:nvPr/>
        </p:nvSpPr>
        <p:spPr>
          <a:xfrm rot="5400000">
            <a:off x="813800" y="4112565"/>
            <a:ext cx="422450" cy="1412475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" name="Google Shape;72;p7"/>
          <p:cNvCxnSpPr/>
          <p:nvPr/>
        </p:nvCxnSpPr>
        <p:spPr>
          <a:xfrm>
            <a:off x="0" y="288325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3" name="Google Shape;73;p7"/>
          <p:cNvSpPr/>
          <p:nvPr/>
        </p:nvSpPr>
        <p:spPr>
          <a:xfrm rot="10800000">
            <a:off x="8215616" y="2883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712800" y="1583950"/>
            <a:ext cx="61452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8"/>
          <p:cNvSpPr/>
          <p:nvPr/>
        </p:nvSpPr>
        <p:spPr>
          <a:xfrm>
            <a:off x="8008625" y="431813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7995338" y="226825"/>
            <a:ext cx="871700" cy="882375"/>
          </a:xfrm>
          <a:custGeom>
            <a:avLst/>
            <a:gdLst/>
            <a:ahLst/>
            <a:cxnLst/>
            <a:rect l="l" t="t" r="r" b="b"/>
            <a:pathLst>
              <a:path w="34868" h="35295" extrusionOk="0">
                <a:moveTo>
                  <a:pt x="15330" y="1"/>
                </a:moveTo>
                <a:lnTo>
                  <a:pt x="15330" y="11171"/>
                </a:lnTo>
                <a:lnTo>
                  <a:pt x="8763" y="2134"/>
                </a:lnTo>
                <a:lnTo>
                  <a:pt x="5359" y="4608"/>
                </a:lnTo>
                <a:lnTo>
                  <a:pt x="11925" y="13645"/>
                </a:lnTo>
                <a:lnTo>
                  <a:pt x="1300" y="10193"/>
                </a:lnTo>
                <a:lnTo>
                  <a:pt x="0" y="14196"/>
                </a:lnTo>
                <a:lnTo>
                  <a:pt x="10624" y="17648"/>
                </a:lnTo>
                <a:lnTo>
                  <a:pt x="0" y="21100"/>
                </a:lnTo>
                <a:lnTo>
                  <a:pt x="1300" y="25102"/>
                </a:lnTo>
                <a:lnTo>
                  <a:pt x="11925" y="21650"/>
                </a:lnTo>
                <a:lnTo>
                  <a:pt x="5359" y="30688"/>
                </a:lnTo>
                <a:lnTo>
                  <a:pt x="8763" y="33162"/>
                </a:lnTo>
                <a:lnTo>
                  <a:pt x="15330" y="24123"/>
                </a:lnTo>
                <a:lnTo>
                  <a:pt x="15330" y="35295"/>
                </a:lnTo>
                <a:lnTo>
                  <a:pt x="19539" y="35295"/>
                </a:lnTo>
                <a:lnTo>
                  <a:pt x="19539" y="24124"/>
                </a:lnTo>
                <a:lnTo>
                  <a:pt x="26103" y="33161"/>
                </a:lnTo>
                <a:lnTo>
                  <a:pt x="29508" y="30688"/>
                </a:lnTo>
                <a:lnTo>
                  <a:pt x="22943" y="21650"/>
                </a:lnTo>
                <a:lnTo>
                  <a:pt x="33566" y="25102"/>
                </a:lnTo>
                <a:lnTo>
                  <a:pt x="34867" y="21100"/>
                </a:lnTo>
                <a:lnTo>
                  <a:pt x="24243" y="17648"/>
                </a:lnTo>
                <a:lnTo>
                  <a:pt x="34867" y="14196"/>
                </a:lnTo>
                <a:lnTo>
                  <a:pt x="33566" y="10193"/>
                </a:lnTo>
                <a:lnTo>
                  <a:pt x="22943" y="13645"/>
                </a:lnTo>
                <a:lnTo>
                  <a:pt x="22943" y="13645"/>
                </a:lnTo>
                <a:lnTo>
                  <a:pt x="29508" y="4608"/>
                </a:lnTo>
                <a:lnTo>
                  <a:pt x="26103" y="2134"/>
                </a:lnTo>
                <a:lnTo>
                  <a:pt x="19539" y="11171"/>
                </a:lnTo>
                <a:lnTo>
                  <a:pt x="195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7441800" y="3929688"/>
            <a:ext cx="2162450" cy="1204225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8"/>
          <p:cNvCxnSpPr/>
          <p:nvPr/>
        </p:nvCxnSpPr>
        <p:spPr>
          <a:xfrm rot="10800000">
            <a:off x="8431200" y="1415500"/>
            <a:ext cx="0" cy="67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" name="Google Shape;80;p8"/>
          <p:cNvCxnSpPr/>
          <p:nvPr/>
        </p:nvCxnSpPr>
        <p:spPr>
          <a:xfrm>
            <a:off x="7051700" y="540000"/>
            <a:ext cx="63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81" name="Google Shape;81;p8"/>
          <p:cNvGrpSpPr/>
          <p:nvPr/>
        </p:nvGrpSpPr>
        <p:grpSpPr>
          <a:xfrm rot="5400000">
            <a:off x="694638" y="-236675"/>
            <a:ext cx="613175" cy="1540175"/>
            <a:chOff x="1060325" y="2960575"/>
            <a:chExt cx="613175" cy="1540175"/>
          </a:xfrm>
        </p:grpSpPr>
        <p:sp>
          <p:nvSpPr>
            <p:cNvPr id="82" name="Google Shape;82;p8"/>
            <p:cNvSpPr/>
            <p:nvPr/>
          </p:nvSpPr>
          <p:spPr>
            <a:xfrm>
              <a:off x="1060325" y="2960575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3"/>
                  </a:moveTo>
                  <a:lnTo>
                    <a:pt x="12263" y="0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8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060325" y="3370900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4"/>
                  </a:moveTo>
                  <a:lnTo>
                    <a:pt x="12263" y="1"/>
                  </a:lnTo>
                  <a:lnTo>
                    <a:pt x="24526" y="12264"/>
                  </a:lnTo>
                  <a:lnTo>
                    <a:pt x="24526" y="23161"/>
                  </a:lnTo>
                  <a:lnTo>
                    <a:pt x="12263" y="10898"/>
                  </a:lnTo>
                  <a:lnTo>
                    <a:pt x="1" y="231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1060325" y="3781275"/>
              <a:ext cx="613175" cy="579000"/>
            </a:xfrm>
            <a:custGeom>
              <a:avLst/>
              <a:gdLst/>
              <a:ahLst/>
              <a:cxnLst/>
              <a:rect l="l" t="t" r="r" b="b"/>
              <a:pathLst>
                <a:path w="24527" h="23160" extrusionOk="0">
                  <a:moveTo>
                    <a:pt x="1" y="12263"/>
                  </a:moveTo>
                  <a:lnTo>
                    <a:pt x="12263" y="1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7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176225" y="4173725"/>
              <a:ext cx="381375" cy="327025"/>
            </a:xfrm>
            <a:custGeom>
              <a:avLst/>
              <a:gdLst/>
              <a:ahLst/>
              <a:cxnLst/>
              <a:rect l="l" t="t" r="r" b="b"/>
              <a:pathLst>
                <a:path w="15255" h="13081" extrusionOk="0">
                  <a:moveTo>
                    <a:pt x="7627" y="1"/>
                  </a:moveTo>
                  <a:lnTo>
                    <a:pt x="0" y="7628"/>
                  </a:lnTo>
                  <a:lnTo>
                    <a:pt x="4184" y="7628"/>
                  </a:lnTo>
                  <a:lnTo>
                    <a:pt x="4184" y="13081"/>
                  </a:lnTo>
                  <a:lnTo>
                    <a:pt x="11643" y="13081"/>
                  </a:lnTo>
                  <a:lnTo>
                    <a:pt x="11643" y="7628"/>
                  </a:lnTo>
                  <a:lnTo>
                    <a:pt x="15255" y="76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712800" y="1233175"/>
            <a:ext cx="3597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712800" y="2803075"/>
            <a:ext cx="3597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/>
          <p:nvPr/>
        </p:nvSpPr>
        <p:spPr>
          <a:xfrm rot="-5400000" flipH="1">
            <a:off x="7913625" y="4112565"/>
            <a:ext cx="422450" cy="1412475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1" name="Google Shape;91;p9"/>
          <p:cNvCxnSpPr/>
          <p:nvPr/>
        </p:nvCxnSpPr>
        <p:spPr>
          <a:xfrm rot="10800000">
            <a:off x="8831100" y="3735750"/>
            <a:ext cx="0" cy="66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2" name="Google Shape;92;p9"/>
          <p:cNvSpPr/>
          <p:nvPr/>
        </p:nvSpPr>
        <p:spPr>
          <a:xfrm rot="10800000" flipH="1">
            <a:off x="214866" y="2883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-350800" y="4010575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 rot="10800000">
            <a:off x="8202588" y="157275"/>
            <a:ext cx="635350" cy="262075"/>
            <a:chOff x="5957925" y="277913"/>
            <a:chExt cx="635350" cy="262075"/>
          </a:xfrm>
        </p:grpSpPr>
        <p:sp>
          <p:nvSpPr>
            <p:cNvPr id="95" name="Google Shape;95;p9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/>
          <p:nvPr/>
        </p:nvSpPr>
        <p:spPr>
          <a:xfrm flipH="1">
            <a:off x="7441800" y="3929688"/>
            <a:ext cx="2162450" cy="1204225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712800" y="4002900"/>
            <a:ext cx="7718400" cy="60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nonymous Pro"/>
              <a:buNone/>
              <a:defRPr sz="2400" b="1">
                <a:latin typeface="Anonymous Pro"/>
                <a:ea typeface="Anonymous Pro"/>
                <a:cs typeface="Anonymous Pro"/>
                <a:sym typeface="Anonymous Pro"/>
              </a:defRPr>
            </a:lvl1pPr>
          </a:lstStyle>
          <a:p>
            <a:endParaRPr/>
          </a:p>
        </p:txBody>
      </p:sp>
      <p:sp>
        <p:nvSpPr>
          <p:cNvPr id="101" name="Google Shape;101;p10"/>
          <p:cNvSpPr/>
          <p:nvPr/>
        </p:nvSpPr>
        <p:spPr>
          <a:xfrm>
            <a:off x="7995338" y="226825"/>
            <a:ext cx="871700" cy="882375"/>
          </a:xfrm>
          <a:custGeom>
            <a:avLst/>
            <a:gdLst/>
            <a:ahLst/>
            <a:cxnLst/>
            <a:rect l="l" t="t" r="r" b="b"/>
            <a:pathLst>
              <a:path w="34868" h="35295" extrusionOk="0">
                <a:moveTo>
                  <a:pt x="15330" y="1"/>
                </a:moveTo>
                <a:lnTo>
                  <a:pt x="15330" y="11171"/>
                </a:lnTo>
                <a:lnTo>
                  <a:pt x="8763" y="2134"/>
                </a:lnTo>
                <a:lnTo>
                  <a:pt x="5359" y="4608"/>
                </a:lnTo>
                <a:lnTo>
                  <a:pt x="11925" y="13645"/>
                </a:lnTo>
                <a:lnTo>
                  <a:pt x="1300" y="10193"/>
                </a:lnTo>
                <a:lnTo>
                  <a:pt x="0" y="14196"/>
                </a:lnTo>
                <a:lnTo>
                  <a:pt x="10624" y="17648"/>
                </a:lnTo>
                <a:lnTo>
                  <a:pt x="0" y="21100"/>
                </a:lnTo>
                <a:lnTo>
                  <a:pt x="1300" y="25102"/>
                </a:lnTo>
                <a:lnTo>
                  <a:pt x="11925" y="21650"/>
                </a:lnTo>
                <a:lnTo>
                  <a:pt x="5359" y="30688"/>
                </a:lnTo>
                <a:lnTo>
                  <a:pt x="8763" y="33162"/>
                </a:lnTo>
                <a:lnTo>
                  <a:pt x="15330" y="24123"/>
                </a:lnTo>
                <a:lnTo>
                  <a:pt x="15330" y="35295"/>
                </a:lnTo>
                <a:lnTo>
                  <a:pt x="19539" y="35295"/>
                </a:lnTo>
                <a:lnTo>
                  <a:pt x="19539" y="24124"/>
                </a:lnTo>
                <a:lnTo>
                  <a:pt x="26103" y="33161"/>
                </a:lnTo>
                <a:lnTo>
                  <a:pt x="29508" y="30688"/>
                </a:lnTo>
                <a:lnTo>
                  <a:pt x="22943" y="21650"/>
                </a:lnTo>
                <a:lnTo>
                  <a:pt x="33566" y="25102"/>
                </a:lnTo>
                <a:lnTo>
                  <a:pt x="34867" y="21100"/>
                </a:lnTo>
                <a:lnTo>
                  <a:pt x="24243" y="17648"/>
                </a:lnTo>
                <a:lnTo>
                  <a:pt x="34867" y="14196"/>
                </a:lnTo>
                <a:lnTo>
                  <a:pt x="33566" y="10193"/>
                </a:lnTo>
                <a:lnTo>
                  <a:pt x="22943" y="13645"/>
                </a:lnTo>
                <a:lnTo>
                  <a:pt x="22943" y="13645"/>
                </a:lnTo>
                <a:lnTo>
                  <a:pt x="29508" y="4608"/>
                </a:lnTo>
                <a:lnTo>
                  <a:pt x="26103" y="2134"/>
                </a:lnTo>
                <a:lnTo>
                  <a:pt x="19539" y="11171"/>
                </a:lnTo>
                <a:lnTo>
                  <a:pt x="195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0"/>
          <p:cNvSpPr/>
          <p:nvPr/>
        </p:nvSpPr>
        <p:spPr>
          <a:xfrm>
            <a:off x="197093" y="248056"/>
            <a:ext cx="619607" cy="2071536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0"/>
          <p:cNvSpPr/>
          <p:nvPr/>
        </p:nvSpPr>
        <p:spPr>
          <a:xfrm>
            <a:off x="509661" y="724112"/>
            <a:ext cx="559803" cy="1119456"/>
          </a:xfrm>
          <a:custGeom>
            <a:avLst/>
            <a:gdLst/>
            <a:ahLst/>
            <a:cxnLst/>
            <a:rect l="l" t="t" r="r" b="b"/>
            <a:pathLst>
              <a:path w="15267" h="30532" extrusionOk="0">
                <a:moveTo>
                  <a:pt x="0" y="1"/>
                </a:moveTo>
                <a:lnTo>
                  <a:pt x="0" y="363"/>
                </a:lnTo>
                <a:cubicBezTo>
                  <a:pt x="8218" y="363"/>
                  <a:pt x="14903" y="7049"/>
                  <a:pt x="14903" y="15266"/>
                </a:cubicBezTo>
                <a:cubicBezTo>
                  <a:pt x="14903" y="23483"/>
                  <a:pt x="8218" y="30170"/>
                  <a:pt x="0" y="30170"/>
                </a:cubicBezTo>
                <a:lnTo>
                  <a:pt x="0" y="30532"/>
                </a:lnTo>
                <a:cubicBezTo>
                  <a:pt x="8418" y="30532"/>
                  <a:pt x="15266" y="23684"/>
                  <a:pt x="15266" y="15266"/>
                </a:cubicBezTo>
                <a:cubicBezTo>
                  <a:pt x="15266" y="6849"/>
                  <a:pt x="8418" y="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/>
          <p:nvPr/>
        </p:nvSpPr>
        <p:spPr>
          <a:xfrm rot="-5400000" flipH="1">
            <a:off x="7913625" y="4112565"/>
            <a:ext cx="422450" cy="1412475"/>
          </a:xfrm>
          <a:custGeom>
            <a:avLst/>
            <a:gdLst/>
            <a:ahLst/>
            <a:cxnLst/>
            <a:rect l="l" t="t" r="r" b="b"/>
            <a:pathLst>
              <a:path w="16898" h="56499" extrusionOk="0">
                <a:moveTo>
                  <a:pt x="8587" y="19804"/>
                </a:moveTo>
                <a:lnTo>
                  <a:pt x="8587" y="1"/>
                </a:lnTo>
                <a:lnTo>
                  <a:pt x="8225" y="1"/>
                </a:lnTo>
                <a:lnTo>
                  <a:pt x="8225" y="19806"/>
                </a:lnTo>
                <a:cubicBezTo>
                  <a:pt x="3670" y="19926"/>
                  <a:pt x="1" y="23666"/>
                  <a:pt x="1" y="28249"/>
                </a:cubicBezTo>
                <a:cubicBezTo>
                  <a:pt x="1" y="32833"/>
                  <a:pt x="3670" y="36573"/>
                  <a:pt x="8225" y="36693"/>
                </a:cubicBezTo>
                <a:lnTo>
                  <a:pt x="8225" y="56498"/>
                </a:lnTo>
                <a:lnTo>
                  <a:pt x="8587" y="56498"/>
                </a:lnTo>
                <a:lnTo>
                  <a:pt x="8587" y="36695"/>
                </a:lnTo>
                <a:cubicBezTo>
                  <a:pt x="13182" y="36621"/>
                  <a:pt x="16898" y="32862"/>
                  <a:pt x="16898" y="28249"/>
                </a:cubicBezTo>
                <a:cubicBezTo>
                  <a:pt x="16898" y="23637"/>
                  <a:pt x="13182" y="19878"/>
                  <a:pt x="8587" y="19804"/>
                </a:cubicBezTo>
                <a:close/>
                <a:moveTo>
                  <a:pt x="363" y="28249"/>
                </a:moveTo>
                <a:cubicBezTo>
                  <a:pt x="363" y="23866"/>
                  <a:pt x="3870" y="20288"/>
                  <a:pt x="8225" y="20168"/>
                </a:cubicBezTo>
                <a:lnTo>
                  <a:pt x="8225" y="26341"/>
                </a:lnTo>
                <a:cubicBezTo>
                  <a:pt x="7269" y="26452"/>
                  <a:pt x="6527" y="27264"/>
                  <a:pt x="6527" y="28249"/>
                </a:cubicBezTo>
                <a:cubicBezTo>
                  <a:pt x="6527" y="29235"/>
                  <a:pt x="7269" y="30047"/>
                  <a:pt x="8225" y="30158"/>
                </a:cubicBezTo>
                <a:lnTo>
                  <a:pt x="8225" y="36331"/>
                </a:lnTo>
                <a:cubicBezTo>
                  <a:pt x="3870" y="36211"/>
                  <a:pt x="363" y="32633"/>
                  <a:pt x="363" y="28249"/>
                </a:cubicBezTo>
                <a:close/>
                <a:moveTo>
                  <a:pt x="8587" y="36333"/>
                </a:moveTo>
                <a:lnTo>
                  <a:pt x="8587" y="30165"/>
                </a:lnTo>
                <a:cubicBezTo>
                  <a:pt x="9584" y="30094"/>
                  <a:pt x="10373" y="29264"/>
                  <a:pt x="10373" y="28249"/>
                </a:cubicBezTo>
                <a:cubicBezTo>
                  <a:pt x="10373" y="27234"/>
                  <a:pt x="9584" y="26404"/>
                  <a:pt x="8587" y="26333"/>
                </a:cubicBezTo>
                <a:lnTo>
                  <a:pt x="8587" y="20166"/>
                </a:lnTo>
                <a:cubicBezTo>
                  <a:pt x="12982" y="20240"/>
                  <a:pt x="16536" y="23836"/>
                  <a:pt x="16536" y="28249"/>
                </a:cubicBezTo>
                <a:cubicBezTo>
                  <a:pt x="16536" y="32663"/>
                  <a:pt x="12982" y="36259"/>
                  <a:pt x="8587" y="363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1"/>
          <p:cNvCxnSpPr/>
          <p:nvPr/>
        </p:nvCxnSpPr>
        <p:spPr>
          <a:xfrm rot="10800000">
            <a:off x="8831100" y="3735750"/>
            <a:ext cx="0" cy="666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7" name="Google Shape;107;p11"/>
          <p:cNvSpPr/>
          <p:nvPr/>
        </p:nvSpPr>
        <p:spPr>
          <a:xfrm rot="10800000" flipH="1">
            <a:off x="214866" y="288325"/>
            <a:ext cx="310925" cy="310950"/>
          </a:xfrm>
          <a:custGeom>
            <a:avLst/>
            <a:gdLst/>
            <a:ahLst/>
            <a:cxnLst/>
            <a:rect l="l" t="t" r="r" b="b"/>
            <a:pathLst>
              <a:path w="12437" h="12438" extrusionOk="0">
                <a:moveTo>
                  <a:pt x="305" y="1"/>
                </a:moveTo>
                <a:lnTo>
                  <a:pt x="305" y="862"/>
                </a:lnTo>
                <a:lnTo>
                  <a:pt x="10966" y="862"/>
                </a:lnTo>
                <a:lnTo>
                  <a:pt x="1" y="11827"/>
                </a:lnTo>
                <a:lnTo>
                  <a:pt x="609" y="12437"/>
                </a:lnTo>
                <a:lnTo>
                  <a:pt x="11574" y="1471"/>
                </a:lnTo>
                <a:lnTo>
                  <a:pt x="11574" y="12132"/>
                </a:lnTo>
                <a:lnTo>
                  <a:pt x="12436" y="12132"/>
                </a:lnTo>
                <a:lnTo>
                  <a:pt x="1243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-350800" y="4010575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1"/>
          <p:cNvGrpSpPr/>
          <p:nvPr/>
        </p:nvGrpSpPr>
        <p:grpSpPr>
          <a:xfrm rot="10800000">
            <a:off x="8202588" y="157275"/>
            <a:ext cx="635350" cy="262075"/>
            <a:chOff x="5957925" y="277913"/>
            <a:chExt cx="635350" cy="262075"/>
          </a:xfrm>
        </p:grpSpPr>
        <p:sp>
          <p:nvSpPr>
            <p:cNvPr id="110" name="Google Shape;110;p11"/>
            <p:cNvSpPr/>
            <p:nvPr/>
          </p:nvSpPr>
          <p:spPr>
            <a:xfrm rot="5400000">
              <a:off x="63773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5400000">
              <a:off x="6150675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5400000">
              <a:off x="5911750" y="324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 hasCustomPrompt="1"/>
          </p:nvPr>
        </p:nvSpPr>
        <p:spPr>
          <a:xfrm>
            <a:off x="712800" y="1106125"/>
            <a:ext cx="77184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4" name="Google Shape;114;p11"/>
          <p:cNvSpPr txBox="1">
            <a:spLocks noGrp="1"/>
          </p:cNvSpPr>
          <p:nvPr>
            <p:ph type="body" idx="1"/>
          </p:nvPr>
        </p:nvSpPr>
        <p:spPr>
          <a:xfrm>
            <a:off x="712800" y="3152225"/>
            <a:ext cx="7718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/>
          <p:nvPr/>
        </p:nvSpPr>
        <p:spPr>
          <a:xfrm>
            <a:off x="8008625" y="431813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2" hasCustomPrompt="1"/>
          </p:nvPr>
        </p:nvSpPr>
        <p:spPr>
          <a:xfrm>
            <a:off x="2200250" y="1377872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2200250" y="2237058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2200250" y="3092729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5" hasCustomPrompt="1"/>
          </p:nvPr>
        </p:nvSpPr>
        <p:spPr>
          <a:xfrm>
            <a:off x="2200250" y="3948400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2985850" y="1356725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>
            <a:off x="2985850" y="3070408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7"/>
          </p:nvPr>
        </p:nvSpPr>
        <p:spPr>
          <a:xfrm>
            <a:off x="2985850" y="2213567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2985850" y="3927250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sz="2000" b="1"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Anonymous Pro"/>
              <a:buNone/>
              <a:defRPr b="1"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7995338" y="226825"/>
            <a:ext cx="871700" cy="882375"/>
          </a:xfrm>
          <a:custGeom>
            <a:avLst/>
            <a:gdLst/>
            <a:ahLst/>
            <a:cxnLst/>
            <a:rect l="l" t="t" r="r" b="b"/>
            <a:pathLst>
              <a:path w="34868" h="35295" extrusionOk="0">
                <a:moveTo>
                  <a:pt x="15330" y="1"/>
                </a:moveTo>
                <a:lnTo>
                  <a:pt x="15330" y="11171"/>
                </a:lnTo>
                <a:lnTo>
                  <a:pt x="8763" y="2134"/>
                </a:lnTo>
                <a:lnTo>
                  <a:pt x="5359" y="4608"/>
                </a:lnTo>
                <a:lnTo>
                  <a:pt x="11925" y="13645"/>
                </a:lnTo>
                <a:lnTo>
                  <a:pt x="1300" y="10193"/>
                </a:lnTo>
                <a:lnTo>
                  <a:pt x="0" y="14196"/>
                </a:lnTo>
                <a:lnTo>
                  <a:pt x="10624" y="17648"/>
                </a:lnTo>
                <a:lnTo>
                  <a:pt x="0" y="21100"/>
                </a:lnTo>
                <a:lnTo>
                  <a:pt x="1300" y="25102"/>
                </a:lnTo>
                <a:lnTo>
                  <a:pt x="11925" y="21650"/>
                </a:lnTo>
                <a:lnTo>
                  <a:pt x="5359" y="30688"/>
                </a:lnTo>
                <a:lnTo>
                  <a:pt x="8763" y="33162"/>
                </a:lnTo>
                <a:lnTo>
                  <a:pt x="15330" y="24123"/>
                </a:lnTo>
                <a:lnTo>
                  <a:pt x="15330" y="35295"/>
                </a:lnTo>
                <a:lnTo>
                  <a:pt x="19539" y="35295"/>
                </a:lnTo>
                <a:lnTo>
                  <a:pt x="19539" y="24124"/>
                </a:lnTo>
                <a:lnTo>
                  <a:pt x="26103" y="33161"/>
                </a:lnTo>
                <a:lnTo>
                  <a:pt x="29508" y="30688"/>
                </a:lnTo>
                <a:lnTo>
                  <a:pt x="22943" y="21650"/>
                </a:lnTo>
                <a:lnTo>
                  <a:pt x="33566" y="25102"/>
                </a:lnTo>
                <a:lnTo>
                  <a:pt x="34867" y="21100"/>
                </a:lnTo>
                <a:lnTo>
                  <a:pt x="24243" y="17648"/>
                </a:lnTo>
                <a:lnTo>
                  <a:pt x="34867" y="14196"/>
                </a:lnTo>
                <a:lnTo>
                  <a:pt x="33566" y="10193"/>
                </a:lnTo>
                <a:lnTo>
                  <a:pt x="22943" y="13645"/>
                </a:lnTo>
                <a:lnTo>
                  <a:pt x="22943" y="13645"/>
                </a:lnTo>
                <a:lnTo>
                  <a:pt x="29508" y="4608"/>
                </a:lnTo>
                <a:lnTo>
                  <a:pt x="26103" y="2134"/>
                </a:lnTo>
                <a:lnTo>
                  <a:pt x="19539" y="11171"/>
                </a:lnTo>
                <a:lnTo>
                  <a:pt x="195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 flipH="1">
            <a:off x="7441800" y="3929688"/>
            <a:ext cx="2162450" cy="1204225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3"/>
          <p:cNvCxnSpPr/>
          <p:nvPr/>
        </p:nvCxnSpPr>
        <p:spPr>
          <a:xfrm rot="10800000">
            <a:off x="8431200" y="1415500"/>
            <a:ext cx="0" cy="67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30" name="Google Shape;130;p13"/>
          <p:cNvCxnSpPr/>
          <p:nvPr/>
        </p:nvCxnSpPr>
        <p:spPr>
          <a:xfrm>
            <a:off x="7051700" y="540000"/>
            <a:ext cx="639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31" name="Google Shape;131;p13"/>
          <p:cNvGrpSpPr/>
          <p:nvPr/>
        </p:nvGrpSpPr>
        <p:grpSpPr>
          <a:xfrm>
            <a:off x="406213" y="3230025"/>
            <a:ext cx="613175" cy="1540175"/>
            <a:chOff x="1060325" y="2960575"/>
            <a:chExt cx="613175" cy="1540175"/>
          </a:xfrm>
        </p:grpSpPr>
        <p:sp>
          <p:nvSpPr>
            <p:cNvPr id="132" name="Google Shape;132;p13"/>
            <p:cNvSpPr/>
            <p:nvPr/>
          </p:nvSpPr>
          <p:spPr>
            <a:xfrm>
              <a:off x="1060325" y="2960575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3"/>
                  </a:moveTo>
                  <a:lnTo>
                    <a:pt x="12263" y="0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8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1060325" y="3370900"/>
              <a:ext cx="613175" cy="579025"/>
            </a:xfrm>
            <a:custGeom>
              <a:avLst/>
              <a:gdLst/>
              <a:ahLst/>
              <a:cxnLst/>
              <a:rect l="l" t="t" r="r" b="b"/>
              <a:pathLst>
                <a:path w="24527" h="23161" extrusionOk="0">
                  <a:moveTo>
                    <a:pt x="1" y="12264"/>
                  </a:moveTo>
                  <a:lnTo>
                    <a:pt x="12263" y="1"/>
                  </a:lnTo>
                  <a:lnTo>
                    <a:pt x="24526" y="12264"/>
                  </a:lnTo>
                  <a:lnTo>
                    <a:pt x="24526" y="23161"/>
                  </a:lnTo>
                  <a:lnTo>
                    <a:pt x="12263" y="10898"/>
                  </a:lnTo>
                  <a:lnTo>
                    <a:pt x="1" y="231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1060325" y="3781275"/>
              <a:ext cx="613175" cy="579000"/>
            </a:xfrm>
            <a:custGeom>
              <a:avLst/>
              <a:gdLst/>
              <a:ahLst/>
              <a:cxnLst/>
              <a:rect l="l" t="t" r="r" b="b"/>
              <a:pathLst>
                <a:path w="24527" h="23160" extrusionOk="0">
                  <a:moveTo>
                    <a:pt x="1" y="12263"/>
                  </a:moveTo>
                  <a:lnTo>
                    <a:pt x="12263" y="1"/>
                  </a:lnTo>
                  <a:lnTo>
                    <a:pt x="24526" y="12263"/>
                  </a:lnTo>
                  <a:lnTo>
                    <a:pt x="24526" y="23160"/>
                  </a:lnTo>
                  <a:lnTo>
                    <a:pt x="12263" y="10897"/>
                  </a:lnTo>
                  <a:lnTo>
                    <a:pt x="1" y="231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1176225" y="4173725"/>
              <a:ext cx="381375" cy="327025"/>
            </a:xfrm>
            <a:custGeom>
              <a:avLst/>
              <a:gdLst/>
              <a:ahLst/>
              <a:cxnLst/>
              <a:rect l="l" t="t" r="r" b="b"/>
              <a:pathLst>
                <a:path w="15255" h="13081" extrusionOk="0">
                  <a:moveTo>
                    <a:pt x="7627" y="1"/>
                  </a:moveTo>
                  <a:lnTo>
                    <a:pt x="0" y="7628"/>
                  </a:lnTo>
                  <a:lnTo>
                    <a:pt x="4184" y="7628"/>
                  </a:lnTo>
                  <a:lnTo>
                    <a:pt x="4184" y="13081"/>
                  </a:lnTo>
                  <a:lnTo>
                    <a:pt x="11643" y="13081"/>
                  </a:lnTo>
                  <a:lnTo>
                    <a:pt x="11643" y="7628"/>
                  </a:lnTo>
                  <a:lnTo>
                    <a:pt x="15255" y="76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nonymous Pro"/>
              <a:buNone/>
              <a:defRPr sz="3200" b="1">
                <a:solidFill>
                  <a:schemeClr val="dk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2800" y="1152475"/>
            <a:ext cx="7718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4" r:id="rId11"/>
    <p:sldLayoutId id="214748366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712800" y="912125"/>
            <a:ext cx="6338700" cy="23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 smtClean="0"/>
              <a:t>Инсталляции для парка несуществующих фигур</a:t>
            </a:r>
            <a:endParaRPr sz="4000" dirty="0"/>
          </a:p>
        </p:txBody>
      </p:sp>
      <p:sp>
        <p:nvSpPr>
          <p:cNvPr id="205" name="Google Shape;205;p23"/>
          <p:cNvSpPr/>
          <p:nvPr/>
        </p:nvSpPr>
        <p:spPr>
          <a:xfrm>
            <a:off x="6196860" y="-442500"/>
            <a:ext cx="4113554" cy="2619133"/>
          </a:xfrm>
          <a:custGeom>
            <a:avLst/>
            <a:gdLst/>
            <a:ahLst/>
            <a:cxnLst/>
            <a:rect l="l" t="t" r="r" b="b"/>
            <a:pathLst>
              <a:path w="104266" h="66387" extrusionOk="0">
                <a:moveTo>
                  <a:pt x="52199" y="212"/>
                </a:moveTo>
                <a:lnTo>
                  <a:pt x="52199" y="212"/>
                </a:lnTo>
                <a:cubicBezTo>
                  <a:pt x="52043" y="369"/>
                  <a:pt x="48351" y="4074"/>
                  <a:pt x="44706" y="9888"/>
                </a:cubicBezTo>
                <a:cubicBezTo>
                  <a:pt x="42529" y="13360"/>
                  <a:pt x="40794" y="16895"/>
                  <a:pt x="39550" y="20393"/>
                </a:cubicBezTo>
                <a:cubicBezTo>
                  <a:pt x="38007" y="24730"/>
                  <a:pt x="37219" y="29022"/>
                  <a:pt x="37206" y="33154"/>
                </a:cubicBezTo>
                <a:lnTo>
                  <a:pt x="19408" y="33154"/>
                </a:lnTo>
                <a:cubicBezTo>
                  <a:pt x="19408" y="33132"/>
                  <a:pt x="19407" y="33109"/>
                  <a:pt x="19407" y="33086"/>
                </a:cubicBezTo>
                <a:cubicBezTo>
                  <a:pt x="19407" y="14986"/>
                  <a:pt x="34110" y="257"/>
                  <a:pt x="52199" y="212"/>
                </a:cubicBezTo>
                <a:close/>
                <a:moveTo>
                  <a:pt x="52281" y="429"/>
                </a:moveTo>
                <a:cubicBezTo>
                  <a:pt x="52825" y="982"/>
                  <a:pt x="56271" y="4567"/>
                  <a:pt x="59677" y="10000"/>
                </a:cubicBezTo>
                <a:cubicBezTo>
                  <a:pt x="61847" y="13460"/>
                  <a:pt x="63575" y="16980"/>
                  <a:pt x="64815" y="20462"/>
                </a:cubicBezTo>
                <a:cubicBezTo>
                  <a:pt x="66350" y="24777"/>
                  <a:pt x="67133" y="29047"/>
                  <a:pt x="67147" y="33154"/>
                </a:cubicBezTo>
                <a:lnTo>
                  <a:pt x="37416" y="33154"/>
                </a:lnTo>
                <a:cubicBezTo>
                  <a:pt x="37430" y="29048"/>
                  <a:pt x="38213" y="24779"/>
                  <a:pt x="39747" y="20466"/>
                </a:cubicBezTo>
                <a:cubicBezTo>
                  <a:pt x="40985" y="16983"/>
                  <a:pt x="42713" y="13464"/>
                  <a:pt x="44881" y="10005"/>
                </a:cubicBezTo>
                <a:cubicBezTo>
                  <a:pt x="48289" y="4570"/>
                  <a:pt x="51737" y="982"/>
                  <a:pt x="52281" y="429"/>
                </a:cubicBezTo>
                <a:close/>
                <a:moveTo>
                  <a:pt x="52362" y="212"/>
                </a:moveTo>
                <a:lnTo>
                  <a:pt x="52362" y="212"/>
                </a:lnTo>
                <a:cubicBezTo>
                  <a:pt x="70453" y="257"/>
                  <a:pt x="85156" y="14986"/>
                  <a:pt x="85156" y="33086"/>
                </a:cubicBezTo>
                <a:cubicBezTo>
                  <a:pt x="85156" y="33109"/>
                  <a:pt x="85156" y="33132"/>
                  <a:pt x="85156" y="33154"/>
                </a:cubicBezTo>
                <a:lnTo>
                  <a:pt x="67357" y="33154"/>
                </a:lnTo>
                <a:cubicBezTo>
                  <a:pt x="67344" y="29022"/>
                  <a:pt x="66556" y="24730"/>
                  <a:pt x="65013" y="20393"/>
                </a:cubicBezTo>
                <a:cubicBezTo>
                  <a:pt x="63769" y="16895"/>
                  <a:pt x="62034" y="13360"/>
                  <a:pt x="59856" y="9888"/>
                </a:cubicBezTo>
                <a:cubicBezTo>
                  <a:pt x="56211" y="4074"/>
                  <a:pt x="52520" y="369"/>
                  <a:pt x="52362" y="212"/>
                </a:cubicBezTo>
                <a:close/>
                <a:moveTo>
                  <a:pt x="37206" y="33365"/>
                </a:moveTo>
                <a:cubicBezTo>
                  <a:pt x="37219" y="37496"/>
                  <a:pt x="38007" y="41789"/>
                  <a:pt x="39550" y="46127"/>
                </a:cubicBezTo>
                <a:cubicBezTo>
                  <a:pt x="40794" y="49625"/>
                  <a:pt x="42529" y="53158"/>
                  <a:pt x="44706" y="56631"/>
                </a:cubicBezTo>
                <a:cubicBezTo>
                  <a:pt x="47758" y="61499"/>
                  <a:pt x="50843" y="64889"/>
                  <a:pt x="51858" y="65955"/>
                </a:cubicBezTo>
                <a:cubicBezTo>
                  <a:pt x="34019" y="65728"/>
                  <a:pt x="19559" y="51222"/>
                  <a:pt x="19410" y="33365"/>
                </a:cubicBezTo>
                <a:close/>
                <a:moveTo>
                  <a:pt x="85152" y="33365"/>
                </a:moveTo>
                <a:cubicBezTo>
                  <a:pt x="85003" y="51222"/>
                  <a:pt x="70544" y="65728"/>
                  <a:pt x="52703" y="65955"/>
                </a:cubicBezTo>
                <a:cubicBezTo>
                  <a:pt x="53719" y="64889"/>
                  <a:pt x="56804" y="61499"/>
                  <a:pt x="59856" y="56631"/>
                </a:cubicBezTo>
                <a:cubicBezTo>
                  <a:pt x="62034" y="53158"/>
                  <a:pt x="63769" y="49625"/>
                  <a:pt x="65013" y="46127"/>
                </a:cubicBezTo>
                <a:cubicBezTo>
                  <a:pt x="66556" y="41789"/>
                  <a:pt x="67344" y="37496"/>
                  <a:pt x="67356" y="33365"/>
                </a:cubicBezTo>
                <a:close/>
                <a:moveTo>
                  <a:pt x="67147" y="33365"/>
                </a:moveTo>
                <a:cubicBezTo>
                  <a:pt x="67133" y="37471"/>
                  <a:pt x="66350" y="41739"/>
                  <a:pt x="64816" y="46053"/>
                </a:cubicBezTo>
                <a:cubicBezTo>
                  <a:pt x="63577" y="49536"/>
                  <a:pt x="61849" y="53056"/>
                  <a:pt x="59680" y="56514"/>
                </a:cubicBezTo>
                <a:cubicBezTo>
                  <a:pt x="56476" y="61627"/>
                  <a:pt x="53236" y="65104"/>
                  <a:pt x="52409" y="65959"/>
                </a:cubicBezTo>
                <a:cubicBezTo>
                  <a:pt x="52366" y="65959"/>
                  <a:pt x="52324" y="65960"/>
                  <a:pt x="52281" y="65960"/>
                </a:cubicBezTo>
                <a:cubicBezTo>
                  <a:pt x="52238" y="65960"/>
                  <a:pt x="52196" y="65959"/>
                  <a:pt x="52153" y="65959"/>
                </a:cubicBezTo>
                <a:cubicBezTo>
                  <a:pt x="51327" y="65104"/>
                  <a:pt x="48089" y="61630"/>
                  <a:pt x="44884" y="56519"/>
                </a:cubicBezTo>
                <a:cubicBezTo>
                  <a:pt x="42715" y="53060"/>
                  <a:pt x="40988" y="49539"/>
                  <a:pt x="39748" y="46056"/>
                </a:cubicBezTo>
                <a:cubicBezTo>
                  <a:pt x="38213" y="41741"/>
                  <a:pt x="37430" y="37472"/>
                  <a:pt x="37416" y="33365"/>
                </a:cubicBezTo>
                <a:close/>
                <a:moveTo>
                  <a:pt x="52281" y="1"/>
                </a:moveTo>
                <a:cubicBezTo>
                  <a:pt x="34038" y="1"/>
                  <a:pt x="19196" y="14843"/>
                  <a:pt x="19196" y="33086"/>
                </a:cubicBezTo>
                <a:cubicBezTo>
                  <a:pt x="19196" y="33109"/>
                  <a:pt x="19197" y="33132"/>
                  <a:pt x="19197" y="33154"/>
                </a:cubicBezTo>
                <a:lnTo>
                  <a:pt x="1" y="33154"/>
                </a:lnTo>
                <a:lnTo>
                  <a:pt x="1" y="33365"/>
                </a:lnTo>
                <a:lnTo>
                  <a:pt x="19199" y="33365"/>
                </a:lnTo>
                <a:cubicBezTo>
                  <a:pt x="19350" y="51407"/>
                  <a:pt x="34014" y="66051"/>
                  <a:pt x="52063" y="66168"/>
                </a:cubicBezTo>
                <a:cubicBezTo>
                  <a:pt x="52152" y="66259"/>
                  <a:pt x="52202" y="66310"/>
                  <a:pt x="52207" y="66314"/>
                </a:cubicBezTo>
                <a:lnTo>
                  <a:pt x="52281" y="66387"/>
                </a:lnTo>
                <a:lnTo>
                  <a:pt x="52355" y="66314"/>
                </a:lnTo>
                <a:cubicBezTo>
                  <a:pt x="52359" y="66310"/>
                  <a:pt x="52410" y="66259"/>
                  <a:pt x="52499" y="66168"/>
                </a:cubicBezTo>
                <a:cubicBezTo>
                  <a:pt x="70549" y="66051"/>
                  <a:pt x="85213" y="51407"/>
                  <a:pt x="85363" y="33365"/>
                </a:cubicBezTo>
                <a:lnTo>
                  <a:pt x="104265" y="33365"/>
                </a:lnTo>
                <a:lnTo>
                  <a:pt x="104265" y="33154"/>
                </a:lnTo>
                <a:lnTo>
                  <a:pt x="85365" y="33154"/>
                </a:lnTo>
                <a:cubicBezTo>
                  <a:pt x="85365" y="33132"/>
                  <a:pt x="85366" y="33109"/>
                  <a:pt x="85366" y="33086"/>
                </a:cubicBezTo>
                <a:cubicBezTo>
                  <a:pt x="85366" y="14843"/>
                  <a:pt x="70525" y="1"/>
                  <a:pt x="52281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>
            <a:off x="7184275" y="359075"/>
            <a:ext cx="979995" cy="1015965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-177800" y="3875475"/>
            <a:ext cx="2533959" cy="1411111"/>
          </a:xfrm>
          <a:custGeom>
            <a:avLst/>
            <a:gdLst/>
            <a:ahLst/>
            <a:cxnLst/>
            <a:rect l="l" t="t" r="r" b="b"/>
            <a:pathLst>
              <a:path w="86498" h="48169" extrusionOk="0">
                <a:moveTo>
                  <a:pt x="51817" y="0"/>
                </a:moveTo>
                <a:lnTo>
                  <a:pt x="51817" y="282"/>
                </a:lnTo>
                <a:lnTo>
                  <a:pt x="86017" y="282"/>
                </a:lnTo>
                <a:lnTo>
                  <a:pt x="49921" y="36377"/>
                </a:lnTo>
                <a:lnTo>
                  <a:pt x="30757" y="17213"/>
                </a:lnTo>
                <a:lnTo>
                  <a:pt x="0" y="47969"/>
                </a:lnTo>
                <a:lnTo>
                  <a:pt x="199" y="48168"/>
                </a:lnTo>
                <a:lnTo>
                  <a:pt x="30757" y="17611"/>
                </a:lnTo>
                <a:lnTo>
                  <a:pt x="49921" y="36775"/>
                </a:lnTo>
                <a:lnTo>
                  <a:pt x="86216" y="481"/>
                </a:lnTo>
                <a:lnTo>
                  <a:pt x="86216" y="34682"/>
                </a:lnTo>
                <a:lnTo>
                  <a:pt x="86498" y="34682"/>
                </a:lnTo>
                <a:lnTo>
                  <a:pt x="86498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8" name="Google Shape;208;p23"/>
          <p:cNvCxnSpPr/>
          <p:nvPr/>
        </p:nvCxnSpPr>
        <p:spPr>
          <a:xfrm>
            <a:off x="723400" y="820000"/>
            <a:ext cx="716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09" name="Google Shape;209;p23"/>
          <p:cNvGrpSpPr/>
          <p:nvPr/>
        </p:nvGrpSpPr>
        <p:grpSpPr>
          <a:xfrm>
            <a:off x="4572000" y="3846038"/>
            <a:ext cx="635350" cy="262075"/>
            <a:chOff x="5957925" y="3706913"/>
            <a:chExt cx="635350" cy="262075"/>
          </a:xfrm>
        </p:grpSpPr>
        <p:sp>
          <p:nvSpPr>
            <p:cNvPr id="210" name="Google Shape;210;p23"/>
            <p:cNvSpPr/>
            <p:nvPr/>
          </p:nvSpPr>
          <p:spPr>
            <a:xfrm rot="5400000">
              <a:off x="63773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 rot="5400000">
              <a:off x="6150675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 rot="5400000">
              <a:off x="5911750" y="3753088"/>
              <a:ext cx="262075" cy="169725"/>
            </a:xfrm>
            <a:custGeom>
              <a:avLst/>
              <a:gdLst/>
              <a:ahLst/>
              <a:cxnLst/>
              <a:rect l="l" t="t" r="r" b="b"/>
              <a:pathLst>
                <a:path w="10483" h="6789" extrusionOk="0">
                  <a:moveTo>
                    <a:pt x="1548" y="6789"/>
                  </a:moveTo>
                  <a:lnTo>
                    <a:pt x="0" y="5242"/>
                  </a:lnTo>
                  <a:lnTo>
                    <a:pt x="5241" y="1"/>
                  </a:lnTo>
                  <a:lnTo>
                    <a:pt x="10482" y="5242"/>
                  </a:lnTo>
                  <a:lnTo>
                    <a:pt x="8936" y="6789"/>
                  </a:lnTo>
                  <a:lnTo>
                    <a:pt x="5241" y="309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28184" y="3219822"/>
            <a:ext cx="2520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Авторы: Мазина Екатерина, Гаврюшина Александра, Чернавина Вероника, Кучеренко Елизавета, </a:t>
            </a:r>
            <a:r>
              <a:rPr lang="ru-RU" sz="1200" i="1" dirty="0" err="1" smtClean="0"/>
              <a:t>Прошкин</a:t>
            </a:r>
            <a:r>
              <a:rPr lang="ru-RU" sz="1200" i="1" dirty="0" smtClean="0"/>
              <a:t> Фёдор, </a:t>
            </a:r>
            <a:r>
              <a:rPr lang="ru-RU" sz="1200" i="1" dirty="0" err="1" smtClean="0"/>
              <a:t>Андрюшов</a:t>
            </a:r>
            <a:r>
              <a:rPr lang="ru-RU" sz="1200" i="1" dirty="0" smtClean="0"/>
              <a:t> Андрей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Цель проекта:</a:t>
            </a:r>
            <a:endParaRPr dirty="0"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2411760" y="1635646"/>
            <a:ext cx="5256584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Разнообразить парк несуществующих фигур новыми инсталляциями</a:t>
            </a:r>
            <a:endParaRPr dirty="0"/>
          </a:p>
        </p:txBody>
      </p:sp>
      <p:sp>
        <p:nvSpPr>
          <p:cNvPr id="230" name="Google Shape;230;p24"/>
          <p:cNvSpPr/>
          <p:nvPr/>
        </p:nvSpPr>
        <p:spPr>
          <a:xfrm>
            <a:off x="923250" y="164428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D:\Users\Tyrina\Downloads\IMG_20230406_0944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8" b="13583"/>
          <a:stretch/>
        </p:blipFill>
        <p:spPr bwMode="auto">
          <a:xfrm>
            <a:off x="2627784" y="2476264"/>
            <a:ext cx="2736304" cy="225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3" y="1342809"/>
            <a:ext cx="1456464" cy="193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9701"/>
            <a:ext cx="1800200" cy="240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/>
          <p:nvPr/>
        </p:nvSpPr>
        <p:spPr>
          <a:xfrm>
            <a:off x="2200250" y="3843400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2200250" y="2987738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2200250" y="2132075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Задачи проекта:</a:t>
            </a:r>
            <a:endParaRPr dirty="0"/>
          </a:p>
        </p:txBody>
      </p:sp>
      <p:sp>
        <p:nvSpPr>
          <p:cNvPr id="221" name="Google Shape;221;p24"/>
          <p:cNvSpPr/>
          <p:nvPr/>
        </p:nvSpPr>
        <p:spPr>
          <a:xfrm>
            <a:off x="2200250" y="1276413"/>
            <a:ext cx="634800" cy="63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title" idx="2"/>
          </p:nvPr>
        </p:nvSpPr>
        <p:spPr>
          <a:xfrm>
            <a:off x="2200250" y="1377872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 idx="3"/>
          </p:nvPr>
        </p:nvSpPr>
        <p:spPr>
          <a:xfrm>
            <a:off x="2200250" y="2237058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4"/>
          </p:nvPr>
        </p:nvSpPr>
        <p:spPr>
          <a:xfrm>
            <a:off x="2200250" y="3092729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title" idx="5"/>
          </p:nvPr>
        </p:nvSpPr>
        <p:spPr>
          <a:xfrm>
            <a:off x="2200250" y="3948400"/>
            <a:ext cx="634800" cy="4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subTitle" idx="1"/>
          </p:nvPr>
        </p:nvSpPr>
        <p:spPr>
          <a:xfrm>
            <a:off x="2987824" y="1563638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Найти площади поверхностей фигур-макетов</a:t>
            </a:r>
            <a:endParaRPr dirty="0"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6"/>
          </p:nvPr>
        </p:nvSpPr>
        <p:spPr>
          <a:xfrm>
            <a:off x="2987824" y="3291830"/>
            <a:ext cx="504056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Найти количество краски, которое понадобится для покрытия фигур</a:t>
            </a:r>
            <a:endParaRPr dirty="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7"/>
          </p:nvPr>
        </p:nvSpPr>
        <p:spPr>
          <a:xfrm>
            <a:off x="2987824" y="2427734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Найти площади поверхностей реальных объектов</a:t>
            </a:r>
            <a:endParaRPr dirty="0"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8"/>
          </p:nvPr>
        </p:nvSpPr>
        <p:spPr>
          <a:xfrm>
            <a:off x="2985850" y="3927250"/>
            <a:ext cx="42627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Рассчитать стоимость краски</a:t>
            </a:r>
            <a:endParaRPr dirty="0"/>
          </a:p>
        </p:txBody>
      </p:sp>
      <p:sp>
        <p:nvSpPr>
          <p:cNvPr id="230" name="Google Shape;230;p24"/>
          <p:cNvSpPr/>
          <p:nvPr/>
        </p:nvSpPr>
        <p:spPr>
          <a:xfrm>
            <a:off x="923250" y="1644288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712800" y="445025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Математическая задача</a:t>
            </a:r>
            <a:endParaRPr dirty="0"/>
          </a:p>
        </p:txBody>
      </p:sp>
      <p:sp>
        <p:nvSpPr>
          <p:cNvPr id="251" name="Google Shape;251;p26"/>
          <p:cNvSpPr txBox="1">
            <a:spLocks noGrp="1"/>
          </p:cNvSpPr>
          <p:nvPr>
            <p:ph type="body" idx="1"/>
          </p:nvPr>
        </p:nvSpPr>
        <p:spPr>
          <a:xfrm>
            <a:off x="712800" y="1289825"/>
            <a:ext cx="4079100" cy="2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парке несуществующих фигур представят две новые инсталляции. Фигуры высотой два метра планируют окрасить белой краской в три слоя (расход: 250мл на 1 кв.м). Одна литровая банка такой краски стоит 1296 рублей. Рассчитайте стоимость </a:t>
            </a:r>
            <a:r>
              <a:rPr lang="ru-RU" dirty="0" smtClean="0"/>
              <a:t>покраски каждой инсталляции</a:t>
            </a:r>
            <a:endParaRPr dirty="0"/>
          </a:p>
        </p:txBody>
      </p:sp>
      <p:sp>
        <p:nvSpPr>
          <p:cNvPr id="253" name="Google Shape;253;p26"/>
          <p:cNvSpPr/>
          <p:nvPr/>
        </p:nvSpPr>
        <p:spPr>
          <a:xfrm>
            <a:off x="5578200" y="3818125"/>
            <a:ext cx="701550" cy="727300"/>
          </a:xfrm>
          <a:custGeom>
            <a:avLst/>
            <a:gdLst/>
            <a:ahLst/>
            <a:cxnLst/>
            <a:rect l="l" t="t" r="r" b="b"/>
            <a:pathLst>
              <a:path w="28062" h="29092" extrusionOk="0">
                <a:moveTo>
                  <a:pt x="13396" y="0"/>
                </a:moveTo>
                <a:lnTo>
                  <a:pt x="13396" y="12595"/>
                </a:lnTo>
                <a:lnTo>
                  <a:pt x="5994" y="2405"/>
                </a:lnTo>
                <a:lnTo>
                  <a:pt x="4969" y="3150"/>
                </a:lnTo>
                <a:lnTo>
                  <a:pt x="12372" y="13341"/>
                </a:lnTo>
                <a:lnTo>
                  <a:pt x="392" y="9448"/>
                </a:lnTo>
                <a:lnTo>
                  <a:pt x="1" y="10653"/>
                </a:lnTo>
                <a:lnTo>
                  <a:pt x="11980" y="14545"/>
                </a:lnTo>
                <a:lnTo>
                  <a:pt x="1" y="18438"/>
                </a:lnTo>
                <a:lnTo>
                  <a:pt x="392" y="19643"/>
                </a:lnTo>
                <a:lnTo>
                  <a:pt x="12372" y="15750"/>
                </a:lnTo>
                <a:lnTo>
                  <a:pt x="4969" y="25941"/>
                </a:lnTo>
                <a:lnTo>
                  <a:pt x="5994" y="26685"/>
                </a:lnTo>
                <a:lnTo>
                  <a:pt x="13396" y="16495"/>
                </a:lnTo>
                <a:lnTo>
                  <a:pt x="13396" y="29092"/>
                </a:lnTo>
                <a:lnTo>
                  <a:pt x="14663" y="29092"/>
                </a:lnTo>
                <a:lnTo>
                  <a:pt x="14663" y="16495"/>
                </a:lnTo>
                <a:lnTo>
                  <a:pt x="22067" y="26685"/>
                </a:lnTo>
                <a:lnTo>
                  <a:pt x="23092" y="25941"/>
                </a:lnTo>
                <a:lnTo>
                  <a:pt x="15688" y="15750"/>
                </a:lnTo>
                <a:lnTo>
                  <a:pt x="27669" y="19643"/>
                </a:lnTo>
                <a:lnTo>
                  <a:pt x="28061" y="18438"/>
                </a:lnTo>
                <a:lnTo>
                  <a:pt x="16080" y="14545"/>
                </a:lnTo>
                <a:lnTo>
                  <a:pt x="28061" y="10653"/>
                </a:lnTo>
                <a:lnTo>
                  <a:pt x="27669" y="9448"/>
                </a:lnTo>
                <a:lnTo>
                  <a:pt x="15688" y="13341"/>
                </a:lnTo>
                <a:lnTo>
                  <a:pt x="15688" y="13341"/>
                </a:lnTo>
                <a:lnTo>
                  <a:pt x="23092" y="3150"/>
                </a:lnTo>
                <a:lnTo>
                  <a:pt x="22067" y="2405"/>
                </a:lnTo>
                <a:lnTo>
                  <a:pt x="14663" y="12597"/>
                </a:lnTo>
                <a:lnTo>
                  <a:pt x="1466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7729663" y="2158050"/>
            <a:ext cx="701525" cy="667175"/>
          </a:xfrm>
          <a:custGeom>
            <a:avLst/>
            <a:gdLst/>
            <a:ahLst/>
            <a:cxnLst/>
            <a:rect l="l" t="t" r="r" b="b"/>
            <a:pathLst>
              <a:path w="28061" h="26687" extrusionOk="0">
                <a:moveTo>
                  <a:pt x="13398" y="0"/>
                </a:moveTo>
                <a:lnTo>
                  <a:pt x="13398" y="13674"/>
                </a:lnTo>
                <a:lnTo>
                  <a:pt x="393" y="9449"/>
                </a:lnTo>
                <a:lnTo>
                  <a:pt x="1" y="10654"/>
                </a:lnTo>
                <a:lnTo>
                  <a:pt x="13006" y="14879"/>
                </a:lnTo>
                <a:lnTo>
                  <a:pt x="4969" y="25942"/>
                </a:lnTo>
                <a:lnTo>
                  <a:pt x="5994" y="26686"/>
                </a:lnTo>
                <a:lnTo>
                  <a:pt x="14031" y="15624"/>
                </a:lnTo>
                <a:lnTo>
                  <a:pt x="22069" y="26686"/>
                </a:lnTo>
                <a:lnTo>
                  <a:pt x="23093" y="25942"/>
                </a:lnTo>
                <a:lnTo>
                  <a:pt x="15055" y="14879"/>
                </a:lnTo>
                <a:lnTo>
                  <a:pt x="28060" y="10654"/>
                </a:lnTo>
                <a:lnTo>
                  <a:pt x="27669" y="9449"/>
                </a:lnTo>
                <a:lnTo>
                  <a:pt x="14664" y="13674"/>
                </a:lnTo>
                <a:lnTo>
                  <a:pt x="146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r="16509"/>
          <a:stretch>
            <a:fillRect/>
          </a:stretch>
        </p:blipFill>
        <p:spPr bwMode="auto">
          <a:xfrm>
            <a:off x="5651500" y="1276350"/>
            <a:ext cx="2413000" cy="2968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Фигура 1</a:t>
            </a:r>
            <a:endParaRPr dirty="0"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4294967295"/>
          </p:nvPr>
        </p:nvSpPr>
        <p:spPr>
          <a:xfrm>
            <a:off x="4572000" y="843558"/>
            <a:ext cx="45720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S</a:t>
            </a:r>
            <a:r>
              <a:rPr lang="ru-RU" sz="900" dirty="0" smtClean="0"/>
              <a:t>полной поверхности </a:t>
            </a:r>
            <a:r>
              <a:rPr lang="ru-RU" dirty="0" smtClean="0"/>
              <a:t>= 10,5</a:t>
            </a:r>
            <a:r>
              <a:rPr lang="ru-RU" baseline="30000" dirty="0" smtClean="0"/>
              <a:t>2</a:t>
            </a:r>
            <a:r>
              <a:rPr lang="ru-RU" dirty="0" smtClean="0"/>
              <a:t>*</a:t>
            </a:r>
            <a:r>
              <a:rPr lang="ru-RU" baseline="30000" dirty="0" smtClean="0"/>
              <a:t> </a:t>
            </a:r>
            <a:r>
              <a:rPr lang="ru-RU" dirty="0" smtClean="0"/>
              <a:t>4+ +(9,8+2,4)/</a:t>
            </a:r>
            <a:r>
              <a:rPr lang="ru-RU" dirty="0" smtClean="0"/>
              <a:t>2*10,5*16=1465,8(см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  <a:r>
              <a:rPr lang="ru-RU" baseline="30000" dirty="0" smtClean="0"/>
              <a:t> </a:t>
            </a:r>
          </a:p>
          <a:p>
            <a:pPr marL="0" lvl="0" indent="0">
              <a:buNone/>
            </a:pPr>
            <a:r>
              <a:rPr lang="ru-RU" dirty="0" smtClean="0"/>
              <a:t>1465,8(см</a:t>
            </a:r>
            <a:r>
              <a:rPr lang="ru-RU" baseline="30000" dirty="0" smtClean="0"/>
              <a:t>2</a:t>
            </a:r>
            <a:r>
              <a:rPr lang="ru-RU" dirty="0" smtClean="0"/>
              <a:t>) = 0,14658(м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  <a:r>
              <a:rPr lang="ru-RU" baseline="30000" dirty="0" smtClean="0"/>
              <a:t> </a:t>
            </a:r>
          </a:p>
          <a:p>
            <a:pPr marL="0" lvl="0" indent="0">
              <a:buNone/>
            </a:pPr>
            <a:r>
              <a:rPr lang="en-US" dirty="0" smtClean="0"/>
              <a:t>k = </a:t>
            </a:r>
            <a:r>
              <a:rPr lang="ru-RU" dirty="0" smtClean="0"/>
              <a:t>200см:20см=10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k</a:t>
            </a:r>
            <a:r>
              <a:rPr lang="en-US" baseline="30000" dirty="0" smtClean="0"/>
              <a:t>2 </a:t>
            </a:r>
            <a:r>
              <a:rPr lang="en-US" dirty="0" smtClean="0"/>
              <a:t> = 100</a:t>
            </a:r>
          </a:p>
          <a:p>
            <a:pPr marL="0" lvl="0" indent="0">
              <a:buNone/>
            </a:pPr>
            <a:r>
              <a:rPr lang="en-US" dirty="0" smtClean="0"/>
              <a:t>S</a:t>
            </a:r>
            <a:r>
              <a:rPr lang="ru-RU" sz="900" dirty="0" smtClean="0"/>
              <a:t>реальной фигуры </a:t>
            </a:r>
            <a:r>
              <a:rPr lang="ru-RU" dirty="0" smtClean="0"/>
              <a:t>=0,14658*100 </a:t>
            </a:r>
            <a:r>
              <a:rPr lang="en-US" dirty="0" smtClean="0"/>
              <a:t>≈</a:t>
            </a:r>
            <a:r>
              <a:rPr lang="ru-RU" dirty="0" smtClean="0"/>
              <a:t> </a:t>
            </a:r>
            <a:r>
              <a:rPr lang="ru-RU" dirty="0" smtClean="0"/>
              <a:t>14, 658(м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</a:p>
          <a:p>
            <a:pPr marL="0" lvl="0" indent="0">
              <a:buNone/>
            </a:pPr>
            <a:r>
              <a:rPr lang="ru-RU" dirty="0" smtClean="0"/>
              <a:t>250*14,658 = 3664, 5 (мл</a:t>
            </a:r>
            <a:r>
              <a:rPr lang="ru-RU" dirty="0" smtClean="0"/>
              <a:t>) – </a:t>
            </a:r>
            <a:r>
              <a:rPr lang="ru-RU" sz="1200" dirty="0" smtClean="0"/>
              <a:t>чтобы покрыть в 1 слой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3664,5*3</a:t>
            </a:r>
            <a:r>
              <a:rPr lang="ru-RU" dirty="0" smtClean="0"/>
              <a:t> = 10993,5 (мл)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sz="1200" dirty="0" smtClean="0"/>
              <a:t>в</a:t>
            </a:r>
            <a:r>
              <a:rPr lang="ru-RU" dirty="0" smtClean="0"/>
              <a:t> </a:t>
            </a:r>
            <a:r>
              <a:rPr lang="ru-RU" sz="1200" dirty="0" smtClean="0"/>
              <a:t>3 слоя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10993,5 (мл</a:t>
            </a:r>
            <a:r>
              <a:rPr lang="ru-RU" dirty="0" smtClean="0"/>
              <a:t>) = </a:t>
            </a:r>
            <a:r>
              <a:rPr lang="ru-RU" dirty="0" smtClean="0"/>
              <a:t>10, 993(л</a:t>
            </a:r>
            <a:r>
              <a:rPr lang="ru-RU" dirty="0" smtClean="0"/>
              <a:t>)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1л – 1 банка, 10, 993 л </a:t>
            </a:r>
            <a:r>
              <a:rPr lang="ru-RU" dirty="0" smtClean="0"/>
              <a:t>– </a:t>
            </a:r>
            <a:r>
              <a:rPr lang="ru-RU" sz="1200" dirty="0" smtClean="0"/>
              <a:t>11 </a:t>
            </a:r>
            <a:r>
              <a:rPr lang="ru-RU" sz="1200" dirty="0" smtClean="0"/>
              <a:t>литровых банок краски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11*1296 </a:t>
            </a:r>
            <a:r>
              <a:rPr lang="ru-RU" dirty="0" smtClean="0"/>
              <a:t>= </a:t>
            </a:r>
            <a:r>
              <a:rPr lang="ru-RU" dirty="0" smtClean="0"/>
              <a:t>14256(</a:t>
            </a:r>
            <a:r>
              <a:rPr lang="ru-RU" dirty="0" err="1" smtClean="0"/>
              <a:t>руб</a:t>
            </a:r>
            <a:r>
              <a:rPr lang="ru-RU" dirty="0" smtClean="0"/>
              <a:t>)</a:t>
            </a:r>
            <a:endParaRPr dirty="0"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4294967295"/>
          </p:nvPr>
        </p:nvSpPr>
        <p:spPr>
          <a:xfrm>
            <a:off x="827584" y="915566"/>
            <a:ext cx="3456384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Площадь полной поверхности  = площадь 4 одинаковых квадратов  + площадь 16 одинаковых трапеций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Коэффициент подобия = высота реальной фигуры / высота макета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Площадь реальной фигуры = квадрат коэффициента подобия*площадь поверхности </a:t>
            </a:r>
            <a:r>
              <a:rPr lang="ru-RU" sz="1000" dirty="0" smtClean="0"/>
              <a:t>макета</a:t>
            </a:r>
          </a:p>
          <a:p>
            <a:pPr marL="0" lvl="0" indent="0">
              <a:buNone/>
            </a:pPr>
            <a:r>
              <a:rPr lang="ru-RU" sz="1000" dirty="0" smtClean="0"/>
              <a:t>Расход краски на покрытие </a:t>
            </a:r>
            <a:r>
              <a:rPr lang="ru-RU" sz="1000" dirty="0"/>
              <a:t>на 1 </a:t>
            </a:r>
            <a:r>
              <a:rPr lang="ru-RU" sz="1000" dirty="0" smtClean="0"/>
              <a:t>слоем </a:t>
            </a:r>
            <a:r>
              <a:rPr lang="ru-RU" sz="1000" dirty="0"/>
              <a:t>= площадь реальной фигуры*объем краски на </a:t>
            </a:r>
            <a:r>
              <a:rPr lang="ru-RU" sz="1000" dirty="0" smtClean="0"/>
              <a:t>1кв.м</a:t>
            </a:r>
            <a:endParaRPr lang="ru-RU" sz="1000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Расход краски на п</a:t>
            </a:r>
            <a:r>
              <a:rPr lang="ru-RU" sz="1000" dirty="0" smtClean="0"/>
              <a:t>окрытие </a:t>
            </a:r>
            <a:r>
              <a:rPr lang="ru-RU" sz="1000" dirty="0" smtClean="0"/>
              <a:t>в 3 слоя = покрытие в 1 слой * 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Стоимость краски = цена за 1 литр * количество банок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15035"/>
          <a:stretch/>
        </p:blipFill>
        <p:spPr bwMode="auto">
          <a:xfrm>
            <a:off x="2483768" y="3075806"/>
            <a:ext cx="1771239" cy="16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>
            <a:spLocks noGrp="1"/>
          </p:cNvSpPr>
          <p:nvPr>
            <p:ph type="title"/>
          </p:nvPr>
        </p:nvSpPr>
        <p:spPr>
          <a:xfrm>
            <a:off x="683568" y="195486"/>
            <a:ext cx="771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Фигура 2</a:t>
            </a:r>
            <a:endParaRPr dirty="0"/>
          </a:p>
        </p:txBody>
      </p:sp>
      <p:sp>
        <p:nvSpPr>
          <p:cNvPr id="321" name="Google Shape;321;p30"/>
          <p:cNvSpPr txBox="1">
            <a:spLocks noGrp="1"/>
          </p:cNvSpPr>
          <p:nvPr>
            <p:ph type="body" idx="4294967295"/>
          </p:nvPr>
        </p:nvSpPr>
        <p:spPr>
          <a:xfrm>
            <a:off x="4572000" y="843558"/>
            <a:ext cx="4572000" cy="10081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S</a:t>
            </a:r>
            <a:r>
              <a:rPr lang="ru-RU" sz="900" dirty="0" smtClean="0"/>
              <a:t>полной </a:t>
            </a:r>
            <a:r>
              <a:rPr lang="ru-RU" sz="900" dirty="0" smtClean="0"/>
              <a:t>поверхности модели </a:t>
            </a:r>
            <a:r>
              <a:rPr lang="ru-RU" dirty="0" smtClean="0"/>
              <a:t>= =55,8+208,8+118,58+174,5+211,8+106,09 </a:t>
            </a:r>
            <a:r>
              <a:rPr lang="ru-RU" dirty="0" smtClean="0"/>
              <a:t>= 875,57(см</a:t>
            </a:r>
            <a:r>
              <a:rPr lang="ru-RU" baseline="30000" dirty="0" smtClean="0"/>
              <a:t>2</a:t>
            </a:r>
            <a:r>
              <a:rPr lang="ru-RU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k = 9,75</a:t>
            </a:r>
            <a:endParaRPr lang="ru-RU" dirty="0" smtClean="0"/>
          </a:p>
          <a:p>
            <a:pPr marL="0" lvl="0" indent="0">
              <a:buNone/>
            </a:pPr>
            <a:r>
              <a:rPr lang="en-US" dirty="0" smtClean="0"/>
              <a:t>K^2 = 95,068</a:t>
            </a:r>
          </a:p>
          <a:p>
            <a:pPr marL="0" lvl="0" indent="0">
              <a:buNone/>
            </a:pPr>
            <a:r>
              <a:rPr lang="en-US" dirty="0" smtClean="0"/>
              <a:t>S</a:t>
            </a:r>
            <a:r>
              <a:rPr lang="ru-RU" sz="1050" dirty="0" smtClean="0"/>
              <a:t>реальной фигуры </a:t>
            </a:r>
            <a:r>
              <a:rPr lang="ru-RU" dirty="0" smtClean="0"/>
              <a:t>= 95,068*875,57 = 83233,87(</a:t>
            </a:r>
            <a:r>
              <a:rPr lang="ru-RU" dirty="0" err="1" smtClean="0"/>
              <a:t>кв.см</a:t>
            </a:r>
            <a:r>
              <a:rPr lang="en-US" dirty="0" smtClean="0"/>
              <a:t>) = 8,4(</a:t>
            </a:r>
            <a:r>
              <a:rPr lang="ru-RU" dirty="0" err="1" smtClean="0"/>
              <a:t>кв.м</a:t>
            </a:r>
            <a:r>
              <a:rPr lang="ru-RU" dirty="0" smtClean="0"/>
              <a:t>)</a:t>
            </a:r>
          </a:p>
          <a:p>
            <a:pPr marL="0" lvl="0" indent="0">
              <a:buNone/>
            </a:pPr>
            <a:r>
              <a:rPr lang="ru-RU" dirty="0" smtClean="0"/>
              <a:t>Расход краски на покрытие 1 слоем: 250*8,4 = 2100(мл)</a:t>
            </a:r>
          </a:p>
          <a:p>
            <a:pPr marL="0" lvl="0" indent="0">
              <a:buNone/>
            </a:pPr>
            <a:r>
              <a:rPr lang="ru-RU" dirty="0" smtClean="0"/>
              <a:t>2100*3 = 6300(мл) – расход краски на 3 слоя</a:t>
            </a:r>
          </a:p>
          <a:p>
            <a:pPr marL="0" lvl="0" indent="0">
              <a:buNone/>
            </a:pPr>
            <a:r>
              <a:rPr lang="ru-RU" dirty="0" smtClean="0"/>
              <a:t>6,3л – 7 банок по 1 литру</a:t>
            </a:r>
          </a:p>
          <a:p>
            <a:pPr marL="0" lvl="0" indent="0">
              <a:buNone/>
            </a:pPr>
            <a:r>
              <a:rPr lang="ru-RU" dirty="0" smtClean="0"/>
              <a:t>7*1296 = 9072 рублей </a:t>
            </a:r>
            <a:endParaRPr lang="en-US" dirty="0" smtClean="0"/>
          </a:p>
          <a:p>
            <a:pPr marL="0" lvl="0" indent="0">
              <a:buNone/>
            </a:pPr>
            <a:r>
              <a:rPr lang="en-US" baseline="30000" dirty="0" smtClean="0"/>
              <a:t> </a:t>
            </a:r>
            <a:endParaRPr baseline="30000" dirty="0"/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4294967295"/>
          </p:nvPr>
        </p:nvSpPr>
        <p:spPr>
          <a:xfrm>
            <a:off x="827584" y="915566"/>
            <a:ext cx="3456384" cy="1152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000" dirty="0" smtClean="0"/>
              <a:t>Площадь полной поверхности  = площадь 4 одинаковых треугольников (1) + площадь 4 одинаковых прямоугольников(1) + площадь 4 трапеций (1) + площадь 2 одинаковых квадрата(1) + площадь 4 одинаковых треугольников (2) + площадь 4 одинаковых трапеций(2) + площадь 1 квадрата(2)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Коэффициент подобия = высота реальной фигуры / высота макета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Площадь реальной фигуры = квадрат коэффициента подобия*площадь </a:t>
            </a:r>
            <a:r>
              <a:rPr lang="ru-RU" sz="1000" dirty="0" smtClean="0"/>
              <a:t>макета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Расход краски на покрытие 1 слоем = площадь реальной фигуры*объем краски на 1кв.м</a:t>
            </a:r>
            <a:endParaRPr lang="ru-RU" sz="1000" dirty="0" smtClean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Покрытие в 3 слоя = покрытие в 1 слой * 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dirty="0" smtClean="0"/>
              <a:t>Стоимость краски = цена за 1 литр * количество банок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</p:txBody>
      </p:sp>
      <p:pic>
        <p:nvPicPr>
          <p:cNvPr id="1027" name="Picture 3" descr="D:\Users\Tyrina\Downloads\IMG_20230406_101132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6" b="8890"/>
          <a:stretch/>
        </p:blipFill>
        <p:spPr bwMode="auto">
          <a:xfrm>
            <a:off x="2627783" y="3579862"/>
            <a:ext cx="1299651" cy="12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ematical Anxiety by Slidesgo">
  <a:themeElements>
    <a:clrScheme name="Simple Light">
      <a:dk1>
        <a:srgbClr val="005158"/>
      </a:dk1>
      <a:lt1>
        <a:srgbClr val="EDF6F9"/>
      </a:lt1>
      <a:dk2>
        <a:srgbClr val="49CCBF"/>
      </a:dk2>
      <a:lt2>
        <a:srgbClr val="FF8F8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51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424</Words>
  <Application>Microsoft Office PowerPoint</Application>
  <PresentationFormat>Экран (16:9)</PresentationFormat>
  <Paragraphs>48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Mathematical Anxiety by Slidesgo</vt:lpstr>
      <vt:lpstr>Инсталляции для парка несуществующих фигур</vt:lpstr>
      <vt:lpstr>Цель проекта:</vt:lpstr>
      <vt:lpstr>Задачи проекта:</vt:lpstr>
      <vt:lpstr>Математическая задача</vt:lpstr>
      <vt:lpstr>Фигура 1</vt:lpstr>
      <vt:lpstr>Фигура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Инсталляции для парка несуществующих фигур</dc:title>
  <dc:creator>1-4</dc:creator>
  <cp:lastModifiedBy>Тюрина Ирина Геннадьевна</cp:lastModifiedBy>
  <cp:revision>19</cp:revision>
  <cp:lastPrinted>2023-04-06T08:59:42Z</cp:lastPrinted>
  <dcterms:modified xsi:type="dcterms:W3CDTF">2023-04-06T10:28:38Z</dcterms:modified>
</cp:coreProperties>
</file>