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119DCF-E114-4892-8891-8B9BACE71BFE}">
  <a:tblStyle styleId="{1D119DCF-E114-4892-8891-8B9BACE71BF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30238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Муниципальное бюджетное общеобразовательное учреждение </a:t>
            </a:r>
            <a:b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«Лицей современных технологий управления №2»  г. Пензы</a:t>
            </a: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773237"/>
            <a:ext cx="8229600" cy="4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 городской открытый математический практико-ориентированный конкурс-игра «Приключения Архимеда», посвященный Десятилетию науки и технологий.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Моделирование композиции,  составленной из стереометрических фигур, их частей и комбинаций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7" y="1773237"/>
            <a:ext cx="2517900" cy="45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059112" y="1844675"/>
            <a:ext cx="137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Условие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057525" y="2349500"/>
            <a:ext cx="60864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Дана пирамида ABCDS у которой известна длина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основания-20см, ширина основания-15см, боковое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ребро пирамиды SD-25см перпендикулярно плоскости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основания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Перечень задач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Найти диагонали основания если ABCD - прямоугольник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Найти боковые рёбра пирамиды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Найти площади всех граней пирамиды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Найти площадь пирамиды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Найти площадь сечения, проходящего через диагональ BD и вершину 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Найти площадь сечения, проходящего через диагональ AC и вершину 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Найти площадь сечения, проходящего паралельно основанию через середины боковых рёбер (A,B,C,D)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Найти K(коэффициент подобия) у фигур ABCD и A B C 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Найти площадь сечения A B C D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Найти острые углы в треугольниках ADS   BDS   CDS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7019925" y="5013325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7235825" y="5013325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7524750" y="5013325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7740650" y="5013325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4140200" y="5373687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427537" y="5445125"/>
            <a:ext cx="18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356100" y="5373687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572000" y="5373687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859337" y="5373687"/>
            <a:ext cx="282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95850" cy="2849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p1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{1D119DCF-E114-4892-8891-8B9BACE71BFE}</a:tableStyleId>
              </a:tblPr>
              <a:tblGrid>
                <a:gridCol w="4932350"/>
              </a:tblGrid>
              <a:tr h="285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85725"/>
            <a:ext cx="4140200" cy="3752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16"/>
          <p:cNvGraphicFramePr/>
          <p:nvPr/>
        </p:nvGraphicFramePr>
        <p:xfrm>
          <a:off x="4932362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{1D119DCF-E114-4892-8891-8B9BACE71BFE}</a:tableStyleId>
              </a:tblPr>
              <a:tblGrid>
                <a:gridCol w="4211625"/>
              </a:tblGrid>
              <a:tr h="386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852737"/>
            <a:ext cx="4932363" cy="37004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6"/>
          <p:cNvGraphicFramePr/>
          <p:nvPr/>
        </p:nvGraphicFramePr>
        <p:xfrm>
          <a:off x="0" y="28527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{1D119DCF-E114-4892-8891-8B9BACE71BFE}</a:tableStyleId>
              </a:tblPr>
              <a:tblGrid>
                <a:gridCol w="4932350"/>
              </a:tblGrid>
              <a:tr h="400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2362" y="3860800"/>
            <a:ext cx="4211638" cy="299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16"/>
          <p:cNvGraphicFramePr/>
          <p:nvPr/>
        </p:nvGraphicFramePr>
        <p:xfrm>
          <a:off x="4932362" y="386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{1D119DCF-E114-4892-8891-8B9BACE71BFE}</a:tableStyleId>
              </a:tblPr>
              <a:tblGrid>
                <a:gridCol w="4248150"/>
              </a:tblGrid>
              <a:tr h="302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3" name="Google Shape;123;p16"/>
          <p:cNvGraphicFramePr/>
          <p:nvPr/>
        </p:nvGraphicFramePr>
        <p:xfrm>
          <a:off x="4932362" y="386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{1D119DCF-E114-4892-8891-8B9BACE71BFE}</a:tableStyleId>
              </a:tblPr>
              <a:tblGrid>
                <a:gridCol w="4248150"/>
              </a:tblGrid>
              <a:tr h="136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49651" cy="4105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1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{1D119DCF-E114-4892-8891-8B9BACE71BFE}</a:tableStyleId>
              </a:tblPr>
              <a:tblGrid>
                <a:gridCol w="3563925"/>
              </a:tblGrid>
              <a:tr h="4103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937" y="0"/>
            <a:ext cx="5580063" cy="36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550" y="3789362"/>
            <a:ext cx="771525" cy="311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17"/>
          <p:cNvGraphicFramePr/>
          <p:nvPr/>
        </p:nvGraphicFramePr>
        <p:xfrm>
          <a:off x="3563937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{1D119DCF-E114-4892-8891-8B9BACE71BFE}</a:tableStyleId>
              </a:tblPr>
              <a:tblGrid>
                <a:gridCol w="5580050"/>
              </a:tblGrid>
              <a:tr h="3644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2362" y="3644900"/>
            <a:ext cx="4211636" cy="321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4770437" y="3590925"/>
            <a:ext cx="2334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546600"/>
            <a:ext cx="5364162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950912" y="946150"/>
            <a:ext cx="3126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1141412" y="1257300"/>
            <a:ext cx="6684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 AS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3719512" y="-15875"/>
            <a:ext cx="603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Дано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7451725" y="4229100"/>
            <a:ext cx="5874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6813550" y="4175125"/>
            <a:ext cx="279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620712"/>
            <a:ext cx="2447925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6237" y="981075"/>
            <a:ext cx="2447925" cy="170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525" y="282575"/>
            <a:ext cx="3203574" cy="206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750" y="2492375"/>
            <a:ext cx="1317625" cy="281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1050" y="3789362"/>
            <a:ext cx="3486151" cy="19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38825" y="2852737"/>
            <a:ext cx="3060701" cy="229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